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1.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56" r:id="rId2"/>
    <p:sldId id="257" r:id="rId3"/>
    <p:sldId id="259" r:id="rId4"/>
    <p:sldId id="260" r:id="rId5"/>
    <p:sldId id="262" r:id="rId6"/>
    <p:sldId id="264" r:id="rId7"/>
    <p:sldId id="265" r:id="rId8"/>
    <p:sldId id="266" r:id="rId9"/>
    <p:sldId id="267" r:id="rId10"/>
    <p:sldId id="268" r:id="rId11"/>
    <p:sldId id="270"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28"/>
    <p:restoredTop sz="94662"/>
  </p:normalViewPr>
  <p:slideViewPr>
    <p:cSldViewPr snapToGrid="0">
      <p:cViewPr>
        <p:scale>
          <a:sx n="119" d="100"/>
          <a:sy n="119" d="100"/>
        </p:scale>
        <p:origin x="928" y="9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3:44.931"/>
    </inkml:context>
    <inkml:brush xml:id="br0">
      <inkml:brushProperty name="width" value="0.08571" units="cm"/>
      <inkml:brushProperty name="height" value="0.08571" units="cm"/>
      <inkml:brushProperty name="color" value="#FFFF03"/>
    </inkml:brush>
  </inkml:definitions>
  <inkml:trace contextRef="#ctx0" brushRef="#br0">1 48 14009,'2'-2'180,"0"1"-180,-2 1 0,2-2 90,-2 2-90,4-3 90,-2 1-90,3-1 0,1-1 0,-4 2 0,7-3 0,-6 3 90,8-2-90,-8 2 270,11-3-180,-12 5 179,15-4-179,-14 3 90,12-1-180,-13 2 180,11-1-180,-12 1 0,12-1 0,-8 1 0,8-1 0,-9 0 0,12 1 0,-14 0 90,14 2-90,-15-2 0,11 4 0,-11-4 0,10 3 0,-6-2 0,6 2 0,-5-1 0,6 1 0,-8-1 0,9 2 0,-12-3 90,15 5-90,-11-4 180,8 4-180,-6-3 90,6 4 0,-9-6-90,10 7 0,-13-7 0,13 6 90,-12-6-90,12 7 0,-10-5 0,10 6 0,-8-5 0,8 5 0,-11-6 0,9 5 0,-8-5 0,7 7 0,-8-8 0,6 6 0,-8-7 0,7 6 0,-7-5 0,9 6 90,-9-7-90,9 7 0,-9-7 0,9 8 0,-7-6 0,6 5 0,-7-6 0,4 5 0,-5-6-90,3 4 90,-2-3 0,3 3 0,-3-3 0,6 6 0,-6-6 0,6 7 0,-8-8 0,6 6 0,-4-3 0,2 2 0,-1 0 0,0-2 0,0 2 0,2 1-90,-3-4 90,3 6-90,-4-7 0,5 6 90,-6-7 0,6 7-90,-5-7 90,3 5 0,-3-4 0,4 4 0,-3-3 0,2 3 0,-2-4 0,1 1 0,-1-1 0,2 2 0,-2-2 0,5 5 0,-5-5-90,4 5 90,-5-7 0,5 7 0,-5-6 0,6 5 0,-5-3 0,4 2 0,-2-2 0,2 1 0,-2 0 0,4 2 0,-5-4 90,6 5-90,-7-6 180,9 7-180,-8-5 90,7 4-90,-6-3 90,6 3 0,-5-3 989,11 8-809,-10-7 809,12 8-899,-14-10 90,8 6-270,-9-7 0,6 4 0,-4-2 0,2 0 0,-4-2 0,2 0 0,-5-1 0,5 1 0,-2 0-90,2 1 90,0 0 0,3 1 0,-5-2 0,7 3 0,-9-5-90,8 5 90,-8-4 0,11 5 0,-10-5 0,9 6 0,-7-5 180,13 8-180,-12-6 180,15 7-90,-15-9-90,8 5 0,-6-4 0,3 2 0,-4-2 0,3 3 0,-7-4-90,4 3 90,-5-5 0,6 4 0,-6-4 0,8 6 0,-7-6 0,10 6 0,-10-5 90,14 6 0,-12-5-90,8 3 0,-5-3 0,-1-1 0,0 1 0,1-1 0,-1 1 0,5 1 0,-6-2-90,9 3 180,-10-3-90,6 1 0,-4-1-90,4 0 90,-6 0 0,8 1 0,-8-1 0,2 1 0,0-1 0,-5-1 0,1 0 0,1 1 0,-2-1 0,5 1 0,-6-1 0,6 1 0,-2-1 0,7 2 0,-7-1 0,6 0 0,-6 0 0,6 1 0,-6-2 0,5 2 0,-6-1 0,3 0 0,1 1 0,2 0 0,-5-1 0,7 2 0,-10-3 0,10 3 0,-10-3 0,10 3 0,-10-2 0,10 2 0,-10-3 0,8 2 0,-9-2 0,6 1 0,-5-1 0,8 1 0,-8 0 0,8-1 0,-4 1 0,4 1 0,-4-1 0,6 1 0,-9-2 0,6 2 0,-7-2 0,6 0 0,-6 0 0,5 0 0,-5 0 0,5 0 0,-1 0 0,2 0 0,-3 0 0,3 0 0,-7 0 0,7 0 0,-6 0 0,5 0 0,-5 0 0,9 0 0,-9 0 0,9 0 0,-6 0 0,4 0 0,-4 0 0,2 0 0,-5 0 0,6 0 0,-6 0 0,8 1 0,-8-1 0,8 1 0,-8-1 0,5 1 0,-5-1 0,5 0 0,-5 0 0,5 1 0,-5-1 0,5 0 0,-5 0 0,5 0 0,-5 0 0,6 0 0,-6 0 0,5 0 0,-5 0 0,5-1 0,-5 1 0,5 0 0,-5 0 0,2 0 0,0 0 0,-2 0 0,2 0 0,4 0 0,-6 0 0,9 0-90,-9 0 90,5 1 0,-5-1 0,4 1 0,-4-1 0,5 1 0,-6-1 0,8 3 0,-6-3 0,6 2 0,-8-1 0,5 0 0,-2 0 0,0 0 0,2 1 0,-2-1 0,1 0 0,1 1 0,-4-2 0,4 1 0,-2 0 0,0 0 0,3 0 0,-6-1 0,7 1 0,-7-1 0,6 1 0,-2 0 0,-1-1 0,3 1 0,-3 0 0,0 0 0,0 0 0,-3-1 0,2 1 0,-1-1 0,1 1 0,0 0 0,-1-1 0,4 2 90,-4-2-90,6 4 0,-6-4 0,6 4 0,-7-4 0,5 3 0,-2-2 0,2 1 0,-2-1 0,1 1 0,-1-1 0,3 1 0,-1 0 0,0 1 0,-3-2 90,2 2-90,-1-2 0,-1 1 0,3 0-90,-2-1 90,0 0 0,2 1 0,-5-2 0,7 3 0,-6-3 0,6 4 0,-6-4 0,3 3 0,-1-1 0,1 1 0,-1-2 90,1 2-90,-3-2 0,4 1 0,-4-2 0,2 0 0,-1 1 0,-1-1 0,5 2 0,-3-1 0,0-1 0,2 2 0,-4-1 0,4 0 0,-4 0-90,3 0 90,-1 1 0,5 1 0,-5-2 0,7 3 0,-9-4 0,8 4 0,-8-4 0,6 4 0,-6-4 0,4 2 0,-5-1 0,5 1 0,-5-2 0,7 4 0,-5-3 0,6 3 0,-7-3 0,7 4 0,-7-4 0,7 4 0,-7-4 0,5 3 0,-5-3 0,4 3 0,-1-3 0,2 4 0,0-2 0,1 1 0,-4-2 0,5 5 0,-5-5 0,5 5 0,-5-4 90,4 3-90,-6-6 0,6 6 0,-5-4-90,6 4 90,-6-4 0,5 4 0,-6-5 0,6 4 0,-4-2 90,2 2-90,-4-3 0,4 4 0,-5-5 0,4 4 0,-2-2 0,1 1 0,-1-2 0,1 2 90,-2-1-90,2 2 0,-2-3 0,2 5-90,-2-6 90,3 6 0,-3-5 0,2 3 0,-1-2 0,2 3 0,-3-5 90,5 6-90,-6-6 0,5 5 0,-5-5 0,4 5 0,-3-5 0,4 7 0,-4-7 0,2 3 0,-3-4 0,1 2 0,0-2 0,0 2 0,1 0 0,-2-2 0,1 2 0,1 0 0,-2-1 0,1 0 0,1 2 0,-2-3 0,4 7 0,-4-5 0,4 5 90,-3-7-180,1 5 90,-2-5 0,2 5 0,-1-4 0,2 3 0,-3-4 0,2 5 0,-1-5 0,1 4 0,-2-3 0,3 3 0,-3-4 0,3 4 0,-3-3 0,2 3 0,-1-1 0,2 3 0,-2-3 0,1 1 0,-2-3 0,3 3 0,-3-3 0,3 3 0,-3-3 0,3 2 0,-3-2-90,3 3 90,-1-2 0,1 2 0,0 0 0,0 0 0,-1-2 0,2 3 0,-3-4 0,3 4 0,-3-5 0,3 6 0,-3-6 0,6 7 0,-5-4 0,3 3 0,-1-3 0,0 1 0,-2-3 0,1 2 0,-3-3 0,3 3 0,-1-1 0,0 0 0,3 2 0,-5-3 0,3 1 0,-1 0 0,-1-2-90,2 3 90,-2-3 0,4 5 0,-4-5 0,5 6 0,-5-5-90,4 3 90,-3-1 0,1 1 0,-2-2-90,5 3 90,-6-5 0,6 5 0,-5-5-90,4 4 90,-4-3 0,5 3 0,-6-3 0,4 1 0,-4-1-180,4 1 90,-3-1-1529,0 0 1169,0-4-179,-1 3-2160,0-3 1800,0-1-1,0 3-1708,-3-9 1888,2 9 810,-9-13 0,5 10 0,-6-6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6:55.682"/>
    </inkml:context>
    <inkml:brush xml:id="br0">
      <inkml:brushProperty name="width" value="0.08571" units="cm"/>
      <inkml:brushProperty name="height" value="0.08571" units="cm"/>
      <inkml:brushProperty name="color" value="#ECECEC"/>
    </inkml:brush>
  </inkml:definitions>
  <inkml:trace contextRef="#ctx0" brushRef="#br0">228 0 17157,'0'4'450,"1"-1"629,-1-3-1079,-1 3 0,1-3-90,0 3 90,-1-1 0,1-1 0,-3 6 0,2-6 0,-3 8 0,3-8 90,-7 8-90,7-7 180,-10 7-90,8-5 0,-11 8-90,10-9 0,-11 14 0,12-13 0,-12 14 0,11-12 0,-9 11 0,11-13 0,-11 12 0,10-12 0,-8 8 0,7-8 0,-4 3 0,3-4-90,-3 3 90,5-4 0,-5 4 0,7-6 0,-4 5 0,4-5 0,-3 3 0,4-3 0,-2 1 0,1 1 0,0-2 0,-2 3 0,1-1 0,0 0 0,1-1 0,-1 0-90,-1 1 90,1 0 0,0-1 0,2-1 0,-4 3 0,4-2 0,-6 3 0,5-4 0,-2 3 0,0-1 0,1 0 0,-1 1 0,2-3 90,0 2-90,-1-1 0,1-1 180,-1 1-180,8 0 0,-4-1 0,4 0 0,-2 0 0,-3 0 90,12 2-90,-10-2 0,20 3 90,-20-3-90,20 3 0,-20-3 0,17 2 0,-14-2 0,20 1 0,-16-1 0,15-1 0,-15 1 0,15-3 0,-15 2 0,10-2 0,-13 2 0,3-1 0,-4 1-90,5 0 90,-6 1-90,8-1 90,-8 1-270,6 0 270,-4 0-270,0 0 180,-3 0 0,2 0 90,-5 0 90,4-2-90,-4 2-90,3-2 90,-3 1-89,0 0 89,2 0 0,-3 1 629,3-1-539,-1-1 0,-2 2 810,2-1-900,-2-3 90,0 4 269,0-4-359,-1 1 90,1 3 270,-3-8-270,3 7 270,-5-8-360,3 6 360,-6-9-360,6 8 269,-7-10-179,7 9 180,-10-14-180,8 11 270,-9-13-270,9 14 270,-8-11-270,9 13 180,-7-10-270,8 12 0,-5-6-90,5 7-720,1 0 540,1 2-2338,-2-1 1798,2 0-9021,-2 0 6355,6 1 3476,-2 1 0,6 0 0,-3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6:57.003"/>
    </inkml:context>
    <inkml:brush xml:id="br0">
      <inkml:brushProperty name="width" value="0.08571" units="cm"/>
      <inkml:brushProperty name="height" value="0.08571" units="cm"/>
      <inkml:brushProperty name="color" value="#ECECEC"/>
    </inkml:brush>
  </inkml:definitions>
  <inkml:trace contextRef="#ctx0" brushRef="#br0">8 36 14189,'-1'2'899,"-1"0"-269,2-2-450,-1 2 0,1-2 539,-2 2-539,1 0-90,1-1 1619,-1 1-1529,1 2-90,0-4 0,0 4 450,1-1-450,-1-2 180,2 7-270,-1-4 0,2 8 0,-1-8 0,3 8 0,-2-8 0,5 11 0,-4-10 0,5 9 0,-5-8 0,7 10 90,-7-8-90,4 4 0,-5-6 0,1-1 0,-2 0 0,1 0 0,-1-2 0,0 2 89,4 4-89,-2-2 0,7 8 0,-9-12 0,8 12 0,-9-12 0,8 9 0,-7-10 0,4 6 0,-4-5-89,3 1 89,-5-3 0,2 0 0,0 0 0,-2 0-90,2 0 0,0 1 90,-2-2 0,2 1 0,0-2 0,-2 1 0,3-3 0,-3 2 0,2 0 0,-1 0 0,0 0 0,3-1 0,-3 2 0,6-4 0,-4 1 0,7-5 0,-4 3 0,9-9 0,-10 8 0,13-14-90,-13 14 90,15-20 0,-13 16 0,14-23 0,-15 23 0,14-24 0,-14 23 0,11-19 0,-13 22 0,7-12 0,-8 12 0,2-3 0,-3 6 0,0-1 0,-1 4-360,0-1-2429,-1 3 2340,-1-2-1,1 1-9381,-1-1 9792,-2 2 1,2 1 0,-3-1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6:58.488"/>
    </inkml:context>
    <inkml:brush xml:id="br0">
      <inkml:brushProperty name="width" value="0.08571" units="cm"/>
      <inkml:brushProperty name="height" value="0.08571" units="cm"/>
      <inkml:brushProperty name="color" value="#ECECEC"/>
    </inkml:brush>
  </inkml:definitions>
  <inkml:trace contextRef="#ctx0" brushRef="#br0">0 52 18057,'4'0'270,"-1"0"-181,1 0 1,-4 0 0,4 0 0,-1 0 0,-2 0 0,2 0 0,0 0 270,5 0-360,-3 0 360,11-2-360,-14 2 270,16-4-270,-13 4 90,14-1-90,-13 1 0,15 0 0,-14 0 0,24 0 0,-22 0-90,23 0 90,-25 1 0,21 1 0,-22-1 0,16 2 0,-19-2 90,16 0-90,-16 0 90,20-1-90,-16-1 0,20-1 0,-20 1 0,20-3 89,-24 4-89,27-4 0,-23 3 0,25-4 0,-25 4-89,19-3 89,-20 4-90,13 0 90,-10 0 0,8-1 0,-12 1-90,14-2 90,-17 2-270,17-3 270,-17 3-270,13-2 270,-13 2-90,11 0 90,-11 0 0,11 0 0,-12 0-90,16 0 90,-15 0-90,21-2 90,-15 1-90,21-4 90,-18 2-90,15-2 90,-20 4-180,12-1 90,-15 2 0,12 0 90,-13 0 0,11 0 0,-11 0-90,11 0 0,-12 0 1,9 0 89,-6 0-90,4 1 90,-1-1 0,0 1 0,0-2 0,1 1 0,-5 0 0,4 0 0,-3 0 0,0 0 0,-1 0 0,4 0 0,-6 0 0,9-1 0,-10 1 0,6-1 0,-6 0-9355,2 0 8545,-6 1 91,3 0 179,-7-1 0,7 1 181,-2-1 359,-2 1 0,4 0 0,-3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6:59.777"/>
    </inkml:context>
    <inkml:brush xml:id="br0">
      <inkml:brushProperty name="width" value="0.08571" units="cm"/>
      <inkml:brushProperty name="height" value="0.08571" units="cm"/>
      <inkml:brushProperty name="color" value="#ECECEC"/>
    </inkml:brush>
  </inkml:definitions>
  <inkml:trace contextRef="#ctx0" brushRef="#br0">285 74 6273,'1'-4'990,"-1"1"-630,0 3-1,1-3 91,0 3 899,0-3-989,1 2 90,-2 0 4047,1-1-4407,-2 0 90,1 1 90,-1-1-90,0 0 0,1 2-90,-2-2 90,1 0 0,0 1 449,-3-4-449,2 3 989,-7-6-989,6 6 360,-6-5-450,8 6 630,-11-5-630,10 5 359,-12-3-359,9 3 360,-7-2-360,5 2 540,-6-1-540,6 1 179,-7 1-179,10 0 180,-12 1-270,14 0 0,-10 1 90,12-2-90,-6 2 0,6-2 0,-5 2 90,5-2-90,-6 2 0,6-2 0,-8 3 90,4-1-90,-11 7 0,11-7 0,-12 10 0,12-9 0,-9 10-90,11-11 90,-9 13 0,10-12 0,-9 13 0,9-14 0,-7 13 0,6-9 0,-5 10 0,5-11 0,-4 13 0,5-13 0,-2 11 0,2-8 0,0 6 0,1-9 0,1 12 0,-1-15 0,3 17 0,-2-14 0,5 9 0,-3-8 90,8 10-90,-7-12 0,11 11 0,-12-12-180,14 6 90,-9-5-360,13 1 360,-13-3-629,17-1 629,-19 0-540,21-4 540,-21 2-90,13-2-179,-7 1-271,7-2 540,-7 2-450,16-7 450,-21 6-269,19-11 269,-20 11-90,12-9 180,-14 9-450,4-2 360,-8 4-450,4-1 450,-3 2-449,4-1 359,-4 1-3097,2 1 0,-3-1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7:00.805"/>
    </inkml:context>
    <inkml:brush xml:id="br0">
      <inkml:brushProperty name="width" value="0.08571" units="cm"/>
      <inkml:brushProperty name="height" value="0.08571" units="cm"/>
      <inkml:brushProperty name="color" value="#ECECEC"/>
    </inkml:brush>
  </inkml:definitions>
  <inkml:trace contextRef="#ctx0" brushRef="#br0">13 13 6183,'-3'1'1170,"0"0"1348,3-1-1798,-3 0 0,3 0 6296,-3 1-7016,9-2 89,-1 1-89,2-1 90,5-1-90,-9 2 0,22-4 0,-17 3 0,22-2 0,-20 1 0,11 1 0,-13 1-359,10 1 269,-11-1-1349,9 2 809,-11-1-4587,5 1 4317,-6-1-2877,2-1 3507,-5 0 270,3-1 0,-4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7:01.871"/>
    </inkml:context>
    <inkml:brush xml:id="br0">
      <inkml:brushProperty name="width" value="0.08571" units="cm"/>
      <inkml:brushProperty name="height" value="0.08571" units="cm"/>
      <inkml:brushProperty name="color" value="#ECECEC"/>
    </inkml:brush>
  </inkml:definitions>
  <inkml:trace contextRef="#ctx0" brushRef="#br0">8 25 8072,'-4'0'1979,"1"0"7016,3 0-8905,5-2-90,-4 1 0,7-2 90,-4 2-90,-1-1 0,13-1 0,-10 1-90,17-1 90,-14 2 0,15 0 0,-17 1-90,21 0 90,-24 0 0,20-1 0,-22 1 0,15-2 0,-12 2-90,5 0 90,-3 1 0,-4 0 0,2 1 0,-5-1-9831,2 0 7069,-2-5 2313,0 3 398,-1-2 0,1 3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7:06.838"/>
    </inkml:context>
    <inkml:brush xml:id="br0">
      <inkml:brushProperty name="width" value="0.08571" units="cm"/>
      <inkml:brushProperty name="height" value="0.08571" units="cm"/>
      <inkml:brushProperty name="color" value="#ECECEC"/>
    </inkml:brush>
  </inkml:definitions>
  <inkml:trace contextRef="#ctx0" brushRef="#br0">219 0 16887,'3'1'180,"-1"0"90,-2-1-90,1 2 0,1 0-90,-1 0-90,0 1 540,-1-3-540,0 3 89,0-2 1,0 2 90,-2 2-180,2-4 180,-5 8-180,5-8 0,-9 9 0,8-9 0,-10 10 0,8-8-90,-6 6 90,5-4 0,-6 4 0,5-4 0,-8 6 0,7-6 0,-11 10 0,12-11 90,-12 10-90,13-12 0,-12 9 0,13-8 0,-10 5 0,9-6 0,-5 4 0,4-3-90,-2 2 90,4-3 0,-5 4 0,7-6 0,-7 6 0,7-5 0,-4 3 0,5-4 0,-3 3 0,3-3 90,-4 3-90,4-2 0,-4 1 90,4-1-180,-4 1 90,3-2 450,-1 1-450,-1-1 0,2 0 450,-2-1-450,8 0 0,-3 0 0,3 0 0,-5 1 0,6 0 0,-1 1-90,17 2 90,-16-2 0,24 7 0,-24-6 90,26 8-90,-22-8 90,22 5-90,-22-6 90,26 1-90,-24-2 0,22 1 0,-24-1 0,17 2 0,-17-1 0,9 2 0,-14-3 0,7 2 0,-11-2 0,12 0 0,-9-1-90,5-1 90,-6 1 0,1-1 0,-3 2-90,4-2 90,-4 2-90,4-1 90,-4 1-90,4-1 90,-4 1 0,3-3 0,-3 3 0,2-3 0,-3 2 0,2-1 0,-2 0 0,0 1 0,1-2 0,-1 0 0,0 2 0,0-2 0,-1 0 0,0 3 0,0-3 90,-1-1-90,2 3 180,-6-7-180,6 7 270,-6-8-270,5 8 269,-4-9-269,4 9 270,-6-9-180,6 9 90,-9-13-90,6 9 0,-8-13 0,8 11 90,-7-10-180,8 11 180,-3-5-180,3 6 0,0 0 0,1 0 0,0-1-90,1 4-900,-2-6 631,3 7-2970,-5-8 2160,4 9-5397,-6-3 5666,6 3 900,-6 3 0,5 0 0,-2 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7:08.637"/>
    </inkml:context>
    <inkml:brush xml:id="br0">
      <inkml:brushProperty name="width" value="0.08571" units="cm"/>
      <inkml:brushProperty name="height" value="0.08571" units="cm"/>
      <inkml:brushProperty name="color" value="#ECECEC"/>
    </inkml:brush>
  </inkml:definitions>
  <inkml:trace contextRef="#ctx0" brushRef="#br0">196 6 7623,'0'-3'1349,"-1"0"3508,1 3-4677,-2 1 0,2-1 0,-3 1 359,1 1-359,2-2 720,-5 5-810,3-2 450,-2 3-451,0-2 271,1 0-270,0 1 180,-1 5-270,1-5 180,-5 18-180,6-17 90,-8 23-90,7-19 0,-9 21 0,8-21 0,-11 30 0,11-27 0,-12 32 0,11-32 0,-9 33 0,10-32-90,-8 28 90,8-31 0,-8 21 0,8-23-90,-8 15 90,8-18 0,-4 9 0,6-12 0,-2 3 0,4-5-720,-1 1 541,4-5-91,-2 2-90,2-2-540,-1 1 271,0 0-5758,6-7 5668,-3 2 719,7-10 0,-9 12 0,2-5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7:09.320"/>
    </inkml:context>
    <inkml:brush xml:id="br0">
      <inkml:brushProperty name="width" value="0.08571" units="cm"/>
      <inkml:brushProperty name="height" value="0.08571" units="cm"/>
      <inkml:brushProperty name="color" value="#ECECEC"/>
    </inkml:brush>
  </inkml:definitions>
  <inkml:trace contextRef="#ctx0" brushRef="#br0">14 2 6453,'-4'-1'1080,"2"1"2698,2 0-3329,-2 1-89,1 0 1349,-1 0-1439,1 1 0,1-2 1439,-2 2-1619,2 2 90,0-4 269,0 4-359,1-1 0,-1-2 90,1 5-90,1-3 90,5 9-90,-2-6-90,11 12 0,-10-12 0,16 17 0,-15-16 90,17 19-90,-18-19 0,15 21 0,-15-20-90,13 20 90,-14-21-90,7 16 90,-9-19 0,5 13 0,-8-16 0,5 9 0,-5-10 0,2 4 0,-2-3-180,2 1 90,0-4-90,-2 2-539,2-1 359,-1-1-270,0 1-3597,2-2 3327,-2 3-3058,2-5 3689,-3 4 269,2-2 0,-3-1 0,1-1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7:11.120"/>
    </inkml:context>
    <inkml:brush xml:id="br0">
      <inkml:brushProperty name="width" value="0.08571" units="cm"/>
      <inkml:brushProperty name="height" value="0.08571" units="cm"/>
      <inkml:brushProperty name="color" value="#ECECEC"/>
    </inkml:brush>
  </inkml:definitions>
  <inkml:trace contextRef="#ctx0" brushRef="#br0">6 19 12300,'-3'-1'1169,"0"0"2519,3 1-3508,4-3-90,-3 3 0,3-3 0,-2 2 90,-1 1 270,6-3-450,-6 2 269,13-2-179,-12 3 0,17-2-90,-13 2 90,12-1 0,-10 1 0,9 2 0,-11-2 0,13 2-90,-17-2 90,17 1-90,-16-1 0,13 1 0,-11-1 90,12 0-90,-11 0 0,14 1 0,-18-1 0,15 1 0,-16-1 90,13-1-90,-10 1 180,9-2-180,-9 1 0,8 0 0,-10 1 0,11 0 0,-9 1 0,10 1 0,-10-1 90,9 0-90,-12-1 0,12 0 0,-8 0 0,9-1 0,-10 0 0,9 0 0,-8 1-90,9 0 90,-9 0 0,10 2 0,-10-1 0,8 2 0,-7-2 0,2-1 0,-1 1 0,3-1 0,-5 0 0,8 0 0,-11 0 0,8 0 0,-10 0 0,4 1 0,-1-1 0,-2 0 0,5 0 0,-5 1 0,1-1 0,5 0 0,-6 0 0,13 0 0,-10-1 90,9-1-90,-5 1 0,4-2-90,-4 3 90,6-1 0,-9 1 0,12 1 0,-15-1 0,19 0 0,-19 0 0,22-2 0,-21 1 0,16-1-90,-14 1 90,9 1 0,-6 0 0,5 2 0,-6 0 0,2-1 0,-5 0 0,5 0 0,-4-1 0,9-1 0,-10 1-90,9-1 90,-11 1-90,10-1 90,-10 1-90,10 0 90,-10 0-90,8 0 90,-9 0 0,5 0 0,-2 0 0,4 0 0,-1 0 0,0 0 0,-3 0-90,4 2 90,-7-1-270,6 2 270,-6-3-449,1 1 359,1-1-990,-2 0 810,2 1-3507,2 0 2877,-3-1-3328,3 1 3599,-5-1 629,-1 3 0,1-2 0,-2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3:47.050"/>
    </inkml:context>
    <inkml:brush xml:id="br0">
      <inkml:brushProperty name="width" value="0.08571" units="cm"/>
      <inkml:brushProperty name="height" value="0.08571" units="cm"/>
      <inkml:brushProperty name="color" value="#FFFF03"/>
    </inkml:brush>
  </inkml:definitions>
  <inkml:trace contextRef="#ctx0" brushRef="#br0">9 183 6273,'-4'3'450,"0"-1"7825,4-2-8185,1 2 0,0-2 90,1 4-90,-1-4 0,2 3 270,1 0-270,-1-1 360,11 6-360,-12-7 89,20 8-89,-17-8 90,21 6-90,-17-5 90,19 6-180,-19-5 270,22 8-270,-22-8 90,22 9-90,-22-9 0,21 5 0,-21-7 0,20 4 0,-23-4 0,13 2 0,-18-3 0,9 1 0,-10 0 90,7-1-90,-7 0 0,6-1 0,-5 1-90,3-2 90,-4 1-90,3-2 0,-2 2 0,1-3 0,-2 4-90,2-5 180,-2 4-180,1-5 180,-1 5-90,0-6 0,0 7 90,0-10 0,-1 6 0,-1-8 0,0 5 0,-1-5 0,0 5 0,-1-9 0,2 11-89,-4-19-1,4 17 0,-5-22 0,6 23 0,-6-21 90,7 24 0,-7-20 0,6 20 0,-4-14 0,5 16 0,-2-4 90,0 3-90,1 0-90,-3-2 0,0-3 0,0 3-360,-2-5 360,3 4-629,0 0 539,2 3-2784,1 2 0,0 0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7:14.520"/>
    </inkml:context>
    <inkml:brush xml:id="br0">
      <inkml:brushProperty name="width" value="0.08571" units="cm"/>
      <inkml:brushProperty name="height" value="0.08571" units="cm"/>
      <inkml:brushProperty name="color" value="#ECECEC"/>
    </inkml:brush>
  </inkml:definitions>
  <inkml:trace contextRef="#ctx0" brushRef="#br0">225 3 7623,'-4'1'719,"2"-1"361,2 0-990,-3 0 89,2 0 6748,-2-1-6838,9 0 91,-5 1-90,5-2 270,-6 2 1439,0 0-1709,2 2-90,-2-2 270,2 1-180,-2 3-90,0-4 0,0 4 90,-1 1-90,0-4 90,-2 9-90,1-7 180,-5 11-180,3-8 90,-6 13 0,7-15-90,-10 17 0,10-15 0,-11 16 0,9-15 89,-11 20-89,10-18 0,-13 22 0,14-22 0,-11 19 0,11-20-89,-9 16 89,10-17 89,-8 16-89,8-15 90,-6 10-90,6-11 0,-5 5 0,6-8 0,-5 4 0,5-6 0,-3 2 0,2 0-90,0-1 90,0 1 0,0 0 90,3-2-4587,-1-1 3508,4-7-181,-1 5 91,1-5-3509,4 1 3869,-3 2 719,8-7 0,-7 6 0,4-3 0,-5 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7:15.208"/>
    </inkml:context>
    <inkml:brush xml:id="br0">
      <inkml:brushProperty name="width" value="0.08571" units="cm"/>
      <inkml:brushProperty name="height" value="0.08571" units="cm"/>
      <inkml:brushProperty name="color" value="#ECECEC"/>
    </inkml:brush>
  </inkml:definitions>
  <inkml:trace contextRef="#ctx0" brushRef="#br0">13 6 6183,'-3'-1'900,"0"0"1529,3 1-1890,-3 0-89,2 0 6476,-1 1-6746,6-3-90,-3 2 0,4-2 0,-2 2-90,-2 0 360,7 3-270,-4-1 89,6 3-179,-4-1 90,7 5-90,-7-5 0,11 9 0,-12-8 90,12 14-90,-12-13 90,11 15-90,-12-15 90,9 12-90,-10-14 0,6 8 0,-7-9 0,1 2 0,-2-4 0,1 1 0,-2-1 0,1 1 0,1 0 0,-2-2 0,2 2 0,-1 0 0,-1-2-9831,2 2 9024,-1-5 1,-1 3 0,2-3-1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7:16.337"/>
    </inkml:context>
    <inkml:brush xml:id="br0">
      <inkml:brushProperty name="width" value="0.08571" units="cm"/>
      <inkml:brushProperty name="height" value="0.08571" units="cm"/>
      <inkml:brushProperty name="color" value="#ECECEC"/>
    </inkml:brush>
  </inkml:definitions>
  <inkml:trace contextRef="#ctx0" brushRef="#br0">82 16 5824,'-2'-2'539,"1"0"1,1 2-180,-2-2 0,2 2 2338,-2-2-2248,1 0-90,0 2 1708,-1-1-1798,-1 0 1080,3 1-1171,-3-1 631,-3 2-720,4-1 540,-6 1-540,7 0 359,-5 2-359,5-2 270,-7 5-270,8-5 90,-8 8-90,7-7-90,-5 6 0,6-7 0,-3 4 0,3-5 0,-3 5 0,3-5 0,-3 6 0,3-6 0,-2 8-90,1-7 90,-2 13 0,3-11 0,-2 13 0,2-15 0,1 16 0,-1-15 90,4 15-90,-3-12 0,5 8 0,-4-10 0,4 5 0,-3-6 0,4 5 0,-4-5 0,9 4 0,-10-6 0,12 4 0,-13-3 0,8 1 0,-8-2 0,1 0 0,1 1 0,-2-1 0,2 0 0,0 0 0,1 0 0,0 0-90,5-2 90,-5 1-90,7-3 90,-7 2-90,6-2 90,-7 2 0,4-1 0,-4 2 0,2-4 0,-4 4 0,6-8 0,-6 7 0,5-8 0,-5 6 0,1-5 0,0 3 0,-1 0 0,0 2 0,0-4 90,-1 7-90,1-12 0,-2 9 0,-2-9 90,1 7 270,-3-4-270,2 5 359,-3-3-359,2 3 360,-4-3-360,5 5 0,-7-6-90,8 8-90,-11-7 90,11 7-810,-11-5 631,11 6-2340,-10-1 1619,8 2-4946,-2 0 5126,3-1 720,3 0 0,0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8:12.834"/>
    </inkml:context>
    <inkml:brush xml:id="br0">
      <inkml:brushProperty name="width" value="0.08571" units="cm"/>
      <inkml:brushProperty name="height" value="0.08571" units="cm"/>
      <inkml:brushProperty name="color" value="#33CCFF"/>
    </inkml:brush>
  </inkml:definitions>
  <inkml:trace contextRef="#ctx0" brushRef="#br0">112 0 8792,'3'2'180,"-1"-1"-180,-2-1 90,2 2 0,-1-2 90,2 3-90,-2-3 90,5 4-180,-6-3 89,4 2-89,-4-3 90,2 1-90,-1 0 0,0 0 90,2 0-90,-3 0 0,3 0 270,1 2-270,-1-1 270,6 4-180,-5-4 180,6 5-180,-9-6 270,9 6-270,-9-6-1,5 3-89,-6-4 90,2 2-90,0 0 90,-2-2-90,3 4 90,-3-4 0,5 5 0,-3-3 0,7 6-90,-6-5 0,10 9 13,-9-9 144,12 10-89,-10-8-10,3 2 2,-5-4 1,-2-1-4,1 0 156,1 1-107,-2 0 149,1-1-175,1 2 409,1 1-369,0 0 423,5 6-408,-8-7 99,7 9-257,-6-9-115,1 3 91,-1-3-67,-2-3-7,2 2 40,-2-2-27,1 2 95,-1-3-22,3 5 2,-2-3-99,5 5 121,-3-3 11,0 0-11,0 0-2,-4-4 25,3 4-1,-2-4-11,2 4 0,-2-3 1,2 3 20,0 1 15,-1-2-108,5 7-14,-6-8 14,6 8-79,-4-7 91,0 1-2,-1 0-20,-1-3-13,2 2 95,-3-2 89,1 0-89,1 1 0,-1-2 0,6 6 0,-6-5 0,6 5 90,-7-5 0,3 3 0,-2-4 0,2 4 0,-2-4 0,2 4 270,0 0-270,1 1 180,4 5-360,-5-6 90,8 8 0,-8-8 0,7 8 0,-8-8 0,8 7 0,-9-9-90,8 10 90,-8-11 0,7 13 0,-7-13 270,5 14-270,-5-13 359,5 15-269,-5-13-90,4 10 0,-3-8 0,3 8 0,-3-9 0,3 11 0,-5-13 0,4 14 0,-4-14 0,3 12 0,-3-13 90,2 11-90,-1-8 0,1 8 0,-1-5-90,1 5 90,-1-5 0,0 6 0,0-6 0,1 9 90,-1-11-90,0 9 0,-1-10 0,0 9 0,-1-6 0,1 0 0,-1-2 0,1-6 0,0 7 0,0-7 0,0 4 0,-1-1 0,1 1 0,0 3 0,0 4 0,0-6 0,0 8 0,0-11 0,2 13 0,-2-12 0,1 9 0,0-8 0,-1 2 0,1 2 0,-1 2 0,0-5 0,0 12 0,-1-15 0,1 14 0,-1-15 0,0 12 0,1-11 0,-1 10 0,1-10 0,0 11 0,0-8 0,-1 8 0,0-5 0,-1 5 0,2-8 0,-2 7 0,1-8 0,-2 8 0,2-8 0,-2 8 0,2-8 0,-2 9 0,2-9 0,-3 8 0,3-8 0,-3 8 0,2-8 0,-2 7 0,3-10 0,-5 12 0,4-9 0,-4 9 0,3-6 0,-4 6 0,4-6 0,-7 11 0,8-13 0,-8 11 0,8-12 0,-4 9 0,2-7 0,-1 3 0,1-3 0,-3 7 0,4-9 0,-5 9 0,5-9 0,-1 3 0,3-4 0,-1-1 0,2-1 0,-3 3 0,3-4 0,-2 2 0,-1 2 0,3-3 0,-5 7 0,4-7 0,-6 11 0,6-10 0,-7 12 0,6-10 0,-5 8 0,5-9 0,-3 5 0,4-7 0,-7 8 0,7-7 0,-7 7 0,6-6 90,-5 5-90,4-4 180,-4 4-180,5-5 90,-4 4-90,5-6 90,-4 4-90,5-5-90,-7 6 90,4-3 0,-9 8 0,7-7 90,-7 7-90,7-7 90,-5 4-90,8-6 180,-7 2-180,7-3 0,-8 1 90,8-1-180,-8 2 90,9-2 0,-9 6 0,8-6 0,-7 6 90,8-7 0,-5 4-90,5-3 0,-3 1 90,3-2-180,-6 4 90,5-2 0,-5 4 0,5-4 90,-3 4-90,5-6 90,-3 4-90,2-4 90,-1 2 0,-1-2 0,2 0-90,-2 0 0,1-2 0,2 2 0,-2-2 0,0 0 0,2 2 0,-1-2 0,0-1 0,1 3 0,0-3 0,0 0 0,0 2 0,2-7 0,-2 7 0,2-11 0,-2 10 0,2-9 0,-2 9 0,2-9 0,-2 10-90,2-8 90,-2 9 0,1-9 0,-1 8 90,2-11-90,-2 11 0,1-16 0,-1 15 180,-2-18-180,2 17 179,-2-16-89,1 14 90,-1-12-180,1 12 180,0-12-180,1 15 270,-1-18-270,1 18 180,-1-14-180,1 15 90,-1-6-90,1 7 0,-1-2 0,1 1 0,-1-5 0,1 6-90,0-3 90,-1 0 0,0 3-90,1-2 90,-3 3 0,2-1 0,-2 1 0,1 0 0,2-1-90,-5 6 90,3-4 0,-5 7 0,4-3 0,-4 7 0,3-6-90,-4 10 0,6-12 0,-7 13 90,6-13-90,-8 14 90,8-15 0,-9 15 0,9-13-90,-9 15 90,9-16-90,-5 14 90,6-14-270,-6 15 270,6-15-179,-5 13 179,6-16-90,-6 12 90,5-10-180,-3 9 180,2-8-180,-1 6 180,3-7-90,-2 7 90,2-9-90,-1 6 90,2-8-90,-1 2 90,0 1 0,1-2 0,0 2 0,0 0 0,0-3-90,1 3 90,0-2 0,0 0 0,2 1 0,-2-2 0,1 1 0,2-1 0,-4 0 0,4 0 0,-2 0 0,-1 0 0,2-1 90,0 1-90,-3 0 0,3-1 0,0 1 0,-2 0 0,3 0 0,-1 0 0,-2 0 0,2 0 90,0 0-90,-2 0 0,5 0 90,-5 0 0,7-2-90,-6 2 90,8-2-90,-8 1 0,11-2 90,-11 2 0,18-5-90,-17 6 180,20-7-180,-20 6 179,18-5-179,-15 5 0,10-3 0,-11 3 0,10 1 0,-13 0 0,19-1 0,-16 0 0,21-2 0,-17 1 0,19-5 0,-20 4 90,18-5-90,-17 5 0,15-4 0,-14 5 0,8-3 0,-11 3 0,5-1 0,-8 3 0,7-4 0,-10 4 90,10-4-90,-10 3 0,9-4 0,-9 4 90,6-3-90,-6 4 0,3-3 0,-2 1-90,0 0 90,0 1 0,0 0 0,-1 0 90,1 0-90,-2-2 0,0 2 0,0-3 0,-1 2 0,0 2 0,-1-5 0,2 5 0,-5-5 0,5 4 90,-5-4-90,5 5 360,-6-4-270,3 2 450,-8-6-450,7 6 359,-9-7-359,9 7 360,-10-7-360,7 5 360,-8-4-360,8 4 180,-11-4-180,11 4 89,-14-6-89,13 6 90,-18-10-90,18 9 90,-19-10-180,19 10 360,-16-9-360,17 10 270,-11-5-270,12 7 180,-9-4-180,10 5 90,-8-4-90,9 4-90,-7-3 90,7 2 0,-4 0 0,5 0 0,0 1 0,-1-2 0,3 3-270,-1-2 270,7 4 0,-4-2 0,7 3 0,-6-1 0,1-1 0,3 2-90,-4-2-630,2 1 450,-4-2-3687,4 3 2787,-3-2-5306,3 16 5666,-4-14 810,1 19 0,0-16 0,1 7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8:14.282"/>
    </inkml:context>
    <inkml:brush xml:id="br0">
      <inkml:brushProperty name="width" value="0.08571" units="cm"/>
      <inkml:brushProperty name="height" value="0.08571" units="cm"/>
      <inkml:brushProperty name="color" value="#33CCFF"/>
    </inkml:brush>
  </inkml:definitions>
  <inkml:trace contextRef="#ctx0" brushRef="#br0">90 40 5824,'-2'-3'539,"1"1"5218,1 2-5487,-2 1-90,1 0 0,-4 2 180,2-1-181,-1 1 271,-7 7-360,6-5 0,-11 14-90,11-12 0,-9 11 0,10-12 270,-4 5-180,6-8 539,-2 3-539,3-5 540,0 1-630,4-6 90,-1 1-90,2-4 90,0 3-90,0 0 90,8-7-90,-5 5 90,24-19-90,-21 16 90,25-18-90,-25 21-90,19-10 90,-23 13 0,14-4 0,-15 7-90,10 1 90,-9-1 0,5 6 0,-10-5 90,1 12-90,-4-8 90,-4 11-90,2-10 0,-6 7 0,7-10 90,-9 7-90,9-8 90,-7 4-90,8-4 90,0 0 90,2-2-180,3-1 0,0-1 90,4 0-90,-1 0 89,11-5-89,-9 4 0,20-9 0,-19 8 0,20-8 0,-20 8 0,19-7 0,-20 8 0,14-5 0,-18 6 0,4 0 0,-8 2 0,3 0 0,-3 1 0,3 2 0,-5 0 0,-6 8 0,5-7 0,-17 7 0,15-9-89,-19 6 89,17-6-90,-12 7 90,13-5-90,-3 5 90,6-4 0,0 2 0,2-4 0,2 0 0,0-1 0,0-2 0,0 2 0,2-1 0,-3-1 0,3 1 0,3-2 90,-4 1-90,6-2 0,-7 2-90,1-1 90,-5 4 90,2-2-90,-5 4 0,-1-3 90,-1-1 359,-20-1-359,15 0 450,-28-5-360,29 4 90,-22-4-270,27 5 0,-16-2 0,20 2 0,-12 2-90,13-2 90,-3 2 0,4 1 0,1-3 0,-1 3 0,5 0 0,0-1 0,11 2-90,-7-3-360,22-5 360,-19 2-899,23-4 539,-25 4-3238,19-5 2788,-18 4-3687,17-1 4137,-14 3 450,5 2 0,-9 1 0,-4 0 0,-2-1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8:25.316"/>
    </inkml:context>
    <inkml:brush xml:id="br0">
      <inkml:brushProperty name="width" value="0.08571" units="cm"/>
      <inkml:brushProperty name="height" value="0.08571" units="cm"/>
      <inkml:brushProperty name="color" value="#F6630D"/>
    </inkml:brush>
  </inkml:definitions>
  <inkml:trace contextRef="#ctx0" brushRef="#br0">365 1497 6004,'-2'-1'809,"-2"-2"-629,3 3 90,-1-2-90,-1 1 629,1-1-539,-1 1 1259,-4-2-1259,3 1 1529,-5-4-1529,5 4 899,-7-5-989,9 6 540,-12-6-540,10 5 269,-9-6-449,9 6 360,-9-7-270,10 6 270,-10-10-360,8 7 270,-8-10-270,9 10 180,-10-12-90,11 13 92,-12-15-29,12 16 268,-14-16-284,12 14 308,-10-10-103,10 11 254,-6-8-165,7 8 313,-7-10-402,7 8 400,-9-13-130,9 12 133,-9-18 37,9 17-163,-6-15 65,6 16-23,-3-10 14,4 10 168,-3-9-91,4 10-183,-3-7-142,2 8-143,-3-10-3,5 11 27,-6-13-93,7 15-149,-6-18-40,5 18 342,-4-17 129,5 18 113,-3-16 25,2 12-35,-2-14-78,1 11-509,-1-9-13,2 12 0,-1-6 0,2 12 0,-1-7 0,1 7 0,-1-6 0,1 5 0,0-1 0,0-2 0,0-3 0,0 2 0,0-6 0,0 10 0,0-6 0,0 4 0,0-2 0,1-1 0,0 2 0,1-10 0,-1 8 0,1-9 0,-1 10 0,0-4 0,0 2 0,0 1 0,0 3 0,1-5 0,-2 6 0,3-8 0,-2 6 0,4-9 0,-4 8 0,5-10 0,-5 10 0,4-8 0,-3 9 0,2-6 0,-3 7 0,5-7 0,-5 6 0,8-10-407,-6 10-282,8-15 25,-7 12 4,5-7 87,-7 10 102,5-7 128,-6 9 323,7-12 148,-5 10 157,5-11-29,-6 11 1,7-11-34,-7 11 5,5-8 75,-6 8-372,4-5 89,-3 5-74,5-7-168,-5 7 184,6-8-48,-7 10-82,5-7-65,-6 8 303,4-3-197,-2 1 10,0 1 126,1-3-232,-1 3 56,0 0 63,5-6 45,-6 7-301,8-10 177,-8 9 61,6-6-21,-6 8-31,5-6 78,-6 5-494,6-5 105,-5 5 158,4-7 170,-3 6-458,5-5 233,-3 3-164,3-2 14,-4 4 263,3-4-36,-5 5-308,4-3 77,-3 2 64,3-1 140,-2 1-246,4-1 37,-6 2 157,8-4-23,-8 5 168,7-5 21,-4 3-216,9-8 42,-7 6 69,9-8 40,-9 8-140,3-3 83,-5 4-62,0 0-97,1 0 330,-1 0-13,-1 1 182,2-2 0,-4 3-50,5-3-1,-6 4 51,5-3 0,-5 3 0,4-2 0,-3 1 0,4-3 0,-4 3 0,6-6 0,-5 5 0,3-3 0,-3 2 0,4 0 0,-4 2 0,7-3 0,-8 3-90,8-3 90,-7 4 0,2-3 0,-2 2-90,-1 0 90,0 0 0,2 0 0,-3 0 0,3 0 0,0-2 0,-2 2 0,7-4 90,-7 4-90,8-6 0,-6 4 0,12-12 0,-9 10-90,9-10 90,-11 11 0,4-2 0,-3 3 0,0 1 0,-2 0 0,1 0 0,-3 2-90,5-3 90,-5 2-90,6-3 90,-6 3 0,3-1 0,-3 2 0,4-2 0,-5 2 0,6-4 0,-5 3 0,5-3 0,-5 4 0,5-5 0,-5 5-90,4-5 90,-4 5 0,6-3 0,-5 3 0,6-2 0,-5 0 90,3 0-90,0-1 0,-1 0 0,0 0 0,2-2 0,-4 3 0,5-2 0,-7 3 0,9-2 0,-8 3 0,9-3 0,-10 3 0,13-4 0,-11 2 0,14-7 0,-13 7 0,10-6 0,-13 8 0,7-3 0,-4 2 0,5-1 0,-4 1-90,4-2 90,-7 2 0,2-1 0,-1 1 0,-3 1 0,3-1-90,-1 0 90,-2 1 0,3-1-90,0 0 90,-3 1-90,6-2 90,-2 2-180,3 0 180,-3 0-269,2-1 269,-5 1-90,4-1 90,-1 0-180,2 0 180,-3 0-90,2-1 0,-1 1-180,1-1 180,1 0-180,-1 0 270,-2 1-180,2 0 180,-1 0-90,2-1 90,0 0-90,2-1 90,-2 0 0,2 0 0,-3 1 90,1-1-90,-3 2 0,4-2 0,-6 2 0,8-3 0,-8 3-90,6-2 0,-7 2 1,3 0 89,-1 1 0,-1-1 449,1 0-449,-7 0 90,3 1-90,-3-2 90,5 2 0,-3 0 180,-1-1-180,0 1 180,-2-1-180,6 1 0,-7 0-90,6 0 90,-5 1-90,5-1 179,-4 1-179,4-1 180,-5 0-90,2 0 0,-3 0-90,0 1 90,-1-1-90,5 1 0,-6 0 0,8 0 0,-12 0 0,12-1 0,-12 0 0,11 0 90,-10 1-90,10-1 0,-10 1 90,11 0-90,-10 1 0,9-2 90,-9 3-90,7-3 0,-6 2 90,3-1-90,-3-1 0,5 0 90,-5 0-90,9 0 90,-8 0-90,7 1 90,-10 0-90,11-1 0,-12 2 90,8-2-90,-9 0 0,9 0 90,-4 0-90,8 0 0,-2 0 0,-1 0 0,3 0 0,-2 0 0,0 0 0,-1 0 0,-4 0 0,1 0 0,3 0 90,-2 1-90,5-1 0,-8 0 90,8 0-90,-10-3 0,9 3 0,-7-4 0,5 3 0,-3-2 0,4 2 0,-2-1 0,4 1 0,-4 0 0,4 1 0,-4-1 0,4 0 0,-4 0 0,4 1 0,-5-1 0,6 1-90,-3-1 90,0 1 0,2 0 90,-2-1-90,0 1 0,2 0 0,-2 0 0,0 0 0,2 0-90,-2 0 90,0 0 0,2 0 0,-3 0 0,2 1 0,1-1 0,-5 1 0,6-1 0,-6 1 0,5-1 0,-1 0 0,-1 1 0,3 0-90,-3-1 90,1 2 0,2-2-90,-2 2 90,0-1 0,1-1 0,-1 1-180,-1 0 180,3-1-540,-2 1 540,2 2 0,0-3-90,1 3 90,0-1 0,-1-1 0,2 3 0,-2-3 90,5 4-90,-5-4 0,5 5 0,-5-6 0,4 5 0,-3-4 0,5 6 0,-5-6 0,6 5 0,-5-4 0,5 4 0,-4-3 90,3 3-90,-4-3 0,4 5 0,-4-6 0,3 5 0,-2-4 90,1 3-90,-1-2 0,2 3-90,-1-3 90,0 0 0,0 1 0,-2-3 0,0 0 0,1 2 0,-1-2 0,0 0 0,2 2 0,3 2 0,-2-1 90,7 6-90,-8-6 0,5 3 0,-6-5 0,3 4 90,-6-6-90,6 6-90,-5-6 90,6 9 0,-6-8 0,6 8 0,-7-9 0,6 8 0,-5-8 90,2 4-90,-2-3 0,0 1 0,1 0 0,0 1 0,-2-3 0,1 1 0,0 0 0,0-1 0,0 1 0,0-1 0,0 0 0,2 3 0,-3-4 0,1 2 0,1-1 0,-1 0 117,1 0-89,-1-2 278,-1 0-90,3-2 13,-3 3 12,2-2-241,-1-1 0,-1 3-117,1-5 89,0 4-188,1-6 0,-1 5-13,4-7-12,-3 6 241,3-7 0,-1 4 0,2-4 0,-2 4-90,5-4 90,-4 5 0,6-6 0,-8 8 0,8-11 0,-8 10 0,8-11 0,-8 10 0,7-9 0,-6 9-90,8-9 90,-9 10 0,9-9 0,-8 11 0,4-5 0,-4 4 90,0-1-90,0 1 0,1-1 0,0 0 0,-1-1 0,0 1 0,-1 0 0,-1 2-270,-1 1 270,1-1 0,-2 2 0,2-2 0,-4 0 0,2 2 0,-2-2 0,0 1 0,1 0 0,-1 1 0,-1-1 0,-1 1 0,-3 0 0,-7 1 0,5 0 0,-10 1 0,9-1 0,-11 1 90,12-2-90,-3 1 0,5-1 0,3 0 0,-1 1 0,-2-1 0,3 1 0,-3 0 0,3 0 90,-8 1-90,6-1 0,-13 3 0,10-2 0,-10 1 0,10-2 90,-8 0-90,8-2 0,-7 0 0,10 0-90,-9-1 90,14 1 0,-8 0 0,8 1-90,-5 1 90,5-1 0,-4 1 0,5 0-270,-3 0 270,5 0 0,-2 0 0,1 1 0,1 0 0,-1-2 0,7 6 0,-4-3 0,10 5 0,-9-4 90,12 6-90,-13-7 90,15 8-90,-17-9 0,16 9 0,-15-10 0,13 12 0,-14-12 90,11 10-90,-11-9 90,4 4-90,-5-6-90,0 1 90,1 1 0,-2-2 270,2 2-270,0-4 0,-1 2 0,0-2 0,2-2 0,-3 3 0,5-8 0,-4 8-90,4-8 90,-3 6-90,3-3 90,-1 3 0,2-2 0,-2 3 0,1-2 0,-4 3-270,4-3 180,-4 4-629,5-7 449,-6 6-2159,6-6 1710,-5 6-3599,1-2 4168,-2 3 0,0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6:42.662"/>
    </inkml:context>
    <inkml:brush xml:id="br0">
      <inkml:brushProperty name="width" value="0.04286" units="cm"/>
      <inkml:brushProperty name="height" value="0.04286" units="cm"/>
      <inkml:brushProperty name="color" value="#F6630D"/>
    </inkml:brush>
  </inkml:definitions>
  <inkml:trace contextRef="#ctx0" brushRef="#br0">13 1 15628,'-1'1'0,"-1"1"0,2-2 90,-1 2-90,0-1 0,-1 3 180,1-1-180,-1 3 90,0 4-90,2-2 0,0 9 0,0-11 0,2 14 0,-2-18 0,1 18 0,0-13-90,-1 15 90,0-16 0,0 15 0,1-16 0,1 15-90,-2-14 90,3 13 0,-3-13 0,3 14 0,-2-15 0,2 14 0,-3-16 0,2 17 90,-2-17-90,0 13 0,0-11 0,0 9 0,1-6 90,1 5-90,-1-6 0,4 7 0,-3-9 0,3 14 0,-5-17-90,3 18 90,-3-17 0,0 17 0,-1-15 0,1 13 0,0-10 0,2 7 0,0-8 90,1 9-90,-1-11 0,0 13 0,-2-15 0,1 13 0,-1-11 0,1 13 0,-1-13-90,3 13 90,-2-16 0,0 6 0,0-5 0,0-2 0,0 2 0,-1-1 0,1-1-90,0 1 90,0 0 0,-1-1 0,2 7 0,-2-7 0,1 15 0,-1-11-90,1 12 90,0-13 90,0 9-90,0-8 0,0 6 0,0-7-90,-1 6 90,0-5 0,0 9 0,0-9-90,-1 10 90,1-12 0,-1 13 0,1-15 0,1 9 90,-1-10-90,1 6 0,-1-5-90,1 4 90,-1-1-90,0 6 90,0-5-90,-2 11 90,2-13-90,-1 16 90,0-17-90,1 18 90,0-15 0,-1 9 0,0-6 90,0-1-90,0-3-180,0 2 180,1-6-180,0 7 180,0-6-90,0 5 1,0-5-1,0 5 0,0-5-90,1 8 90,-1-8 0,1 9 90,-1-10 0,0 7 0,0-6 0,0 2 0,0-3-90,-1 3 90,1 1 0,-1 0 0,0 2 0,1-6 0,0 3-360,0-3 270,0 0-270,0 3 360,0-2-90,1 5 90,0-3 0,0 1 0,0-2 90,-1-2-90,0 0 0,1 2 0,0-2-180,0 2 91,-1-2-181,1 2 270,0-1-90,2 2 180,-3-2 0,1 1-4228,-1-2 3598,0-5-89,0 4-271,-1-3 450,1 0 450,0 3 0,0-3 0,0 4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6:43.429"/>
    </inkml:context>
    <inkml:brush xml:id="br0">
      <inkml:brushProperty name="width" value="0.04286" units="cm"/>
      <inkml:brushProperty name="height" value="0.04286" units="cm"/>
      <inkml:brushProperty name="color" value="#F6630D"/>
    </inkml:brush>
  </inkml:definitions>
  <inkml:trace contextRef="#ctx0" brushRef="#br0">9 14 5914,'-3'-2'899,"2"1"-449,1 1 90,-2-2-1,1 2 91,-1-1 4857,2 1-5397,2 2 90,-2-2-90,3 4-1,-3-4 1,3 4 360,4 2-360,-3-2 90,10 8-90,-9-8 90,13 14-180,-13-11 90,17 22-90,-15-17 0,15 27 0,-15-26 180,9 22-180,-12-26 449,1 4-359,-4-11 450,-1-2 0,0 0-540,2-2 0,-2 2 0,2-2 0,-1-1 0,-1 3 0,5-10 0,-2 5 180,7-14-90,-5 11 90,11-20-91,-11 20-89,6-11 0,-7 13 0,0 1 0,-1-1 0,1 1 0,0 0 0,0 0 0,8-8 0,-7 6 0,13-12 0,-13 13 180,8-8-90,-9 9 540,4-4-540,-6 6 540,2-3-540,-3 6-1,0-3-89,-1 3-9354,0 0 8274,-1 4 181,1-4 89,-2 7-1438,-1 0 2248,1-2 0,-1 2 0,3-7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06.189"/>
    </inkml:context>
    <inkml:brush xml:id="br0">
      <inkml:brushProperty name="width" value="0.04286" units="cm"/>
      <inkml:brushProperty name="height" value="0.04286" units="cm"/>
      <inkml:brushProperty name="color" value="#F6630D"/>
    </inkml:brush>
  </inkml:definitions>
  <inkml:trace contextRef="#ctx0" brushRef="#br0">22 403 7623,'-1'2'180,"0"-1"5846,1-1-3237,0 1-2700,-1-1 1,0 1 1979,1-1-1889,-1 0-90,0-1 0,1 1-90,-1-1 270,0 0-180,1 1 180,-1-2-270,1 2 90,0-2 0,-1 1-90,1-2 0,-1 3 0,1-3 0,-1 2 0,1-2 0,0 2 90,-1 0-90,1 1 0,0-3 0,0 3 89,0-5-89,1 5 0,-1-5 90,0 3-90,1-2 0,-1 2 0,0-1 0,-1 2-90,1 0 90,0 0 0,-1-1 0,1 2 0,0-4 0,0 4 0,0-4 0,0 4-179,0-2 179,0 1 90,0 1-90,0-2 0,0 2 0,0-1 89,0 0-89,-1 0 0,1-2 0,0 3 0,-1-3 0,1 1 0,0 0 0,0 0 0,-1-1 0,1 0 0,0-1 0,0 2-89,0-2 89,0 2 0,-1 0 0,1 1 0,0-1 0,0 1 0,0 0 0,-1 0 0,1-1 0,0 1 0,0-1 0,0 1 0,0 0 0,0 0 0,0 0 0,0 0 0,-1-1 0,1 1 0,-1-3 0,1 4 0,-1-4 0,1 2-90,0 0 90,0 1 0,0-3 0,0 4 0,1-4 0,-1 3 90,0-3-90,0 2 0,0-2 0,0 1 0,0-2 0,0 3 0,0-3 0,0 3 0,0-4 0,0 3 0,1-4 0,-1 3 0,0-4 0,0 6 0,0-5 0,0 6 0,0-6 0,0 5 0,0-4 0,0 3 0,0-4 0,0 4 0,1-6 0,-1 6 0,1-5 0,-1 6 89,0-4 1,0 5 90,1-4-180,0 3 180,0-5-180,0 5 90,1-8-90,-1 7 0,1-7 0,-1 7 90,2-6-90,-2 7 270,1-6-270,-1 7 180,1-5-180,-1 3 0,2-3 0,-2 4 0,1-5 0,-1 5 0,2-4 0,-2 5-90,2-3 90,-3 4 0,5-4 0,-3 3 0,4-4 0,-4 3 90,4-4-90,-4 3-90,5-4 90,-6 6-90,6-2 0,-6 3 90,6 1 0,-6-1 0,6 2 0,-4-1 90,2 0-90,-3-1 0,3 1 0,-2-1-90,6 1 90,-6 0 0,7 3 0,-7-2 0,6 5 0,-7-5 0,6 5 0,-5-5-90,5 7 90,-6-7 0,5 7 0,-5-6 0,0 3 0,-1-3 0,0 0 0,0 0 0,0 0 0,-1 0 0,1 1 0,0-1 0,0 6 0,0-3 0,2 10 0,-2-10 0,3 10 0,-4-13 270,2 4-180,-2-7 360,0 1-450,0-3 90,-1-1-90,0-1 0,1-4-90,0 5 90,3-10 0,-2 8 0,4-10 0,-3 10 179,5-13-89,-5 13 0,5-14 0,-5 13-90,7-14-90,-5 15 90,5-10 0,-6 12 0,5-4 0,-7 6 0,5-3-90,-5 4 90,4-2 0,-4 2-90,5-1 90,-4 2-89,10 1 89,-7-1 0,9 3 0,-10-3 0,8 6 0,-9-4 0,6 7 0,-7-7 0,3 10 0,-4-8 0,2 14-90,-3-12 90,1 16 0,-1-15 0,1 18 0,0-17 0,2 20 0,-2-21 269,3 23-179,-2-21 270,2 23-360,-2-23 180,3 25-180,-4-24 90,5 20-90,-5-23 90,3 13-90,-4-16 270,2 5-270,-2-8 360,0 1-360,0-3 180,-2-2-270,1 1-900,-2-4 540,2 3-5756,-1-5 4767,2 4-5397,0-8 6116,0 7 720,4-9 0,-1 8 0,2-3 0,-1 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06.945"/>
    </inkml:context>
    <inkml:brush xml:id="br0">
      <inkml:brushProperty name="width" value="0.04286" units="cm"/>
      <inkml:brushProperty name="height" value="0.04286" units="cm"/>
      <inkml:brushProperty name="color" value="#F6630D"/>
    </inkml:brush>
  </inkml:definitions>
  <inkml:trace contextRef="#ctx0" brushRef="#br0">150 28 6453,'0'-2'1889,"-1"-1"-1079,1 2-1,-1 0 181,1-1 3057,-1 0-3237,0 0 1798,-1-2-2248,1 3 1259,-2-4-1349,2 4 540,-3-1-720,3 1 539,-6 1-539,3 0 540,-7 3-630,7-1 360,-11 5-360,10-4 180,-10 8-90,10-7 89,-11 11-179,11-9 0,-10 15 0,10-13-89,-7 17 89,9-17 0,-4 22 0,5-19 179,-1 24-89,3-23 180,4 28-270,-2-26 0,3 12 90,-3-18-90,0 0 0,1-1 0,0 0 0,0-1 0,0 1 90,6 7 0,-4-8 0,12 13-90,-11-14 90,16 6 0,-14-9 0,21 0-90,-20-2 90,20-8 0,-21 4-360,16-11 180,-17 11-720,9-8 631,-13 9-1261,3-1 1081,-5 3-2610,0 0 1890,-1-1-6477,-1-5 6567,0 3-1,-1-4 181,1 4 89,0 0 180,1 0 181,-1 0 359,0-1 0,1 0 0,-1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4:16.913"/>
    </inkml:context>
    <inkml:brush xml:id="br0">
      <inkml:brushProperty name="width" value="0.08571" units="cm"/>
      <inkml:brushProperty name="height" value="0.08571" units="cm"/>
      <inkml:brushProperty name="color" value="#ECECEC"/>
    </inkml:brush>
  </inkml:definitions>
  <inkml:trace contextRef="#ctx0" brushRef="#br0">7997 18 5773,'-2'-2'231,"0"1"-52,1-1-89,0 2 90,-1-4 450,1 3-450,0 0 449,-1-1-539,1 2 0,0-2-90,-2 2 90,2 0 90,-2-1-180,0 1 0,2 0 270,-2-1-180,0 1-90,2 0-180,-1-1 180,-1 2 0,2-1 0,-2 0 90,1 1-90,1-1 810,-1 1-810,-1-1 90,3 0 0,-3-1-90,-1 1 0,4 0 0,-4 0-90,2 1 90,-2 0-90,-2 0 90,3 1 90,-4 1-90,6-2 90,-9 4-90,6-4 179,-5 1-89,6-1 90,-9 1-180,9-2 90,-14 4-90,13-3 0,-10 4 0,10-4 0,-8 4 0,10-5 360,-10 5-270,7-4 630,-10 3-631,9-3 361,-11 4-360,14-4 270,-19 5-270,18-5 90,-21 7-90,22-7-90,-16 6 0,17-7-90,-21 7 90,16-5 0,-12 3 0,13-3 90,-6 2-90,4-2 0,-3 2 0,4-2 0,4 0 0,-2-1 90,2 1-90,-1-1 0,-1 1 0,-1 0 0,0 1 180,-7 3-180,9-4 90,-11 4-90,13-5-90,-21 6 90,16-4-90,-23 6 0,20-7 0,-19 7 90,21-6 0,-20 5 0,19-5 0,-14 4 0,15-5 0,-12 4 0,12-3 0,-9 3 0,12-4 0,-10 4 0,14-5 90,-14 6-90,13-6 90,-13 4 0,13-4 359,-18 3-359,17-3 360,-19 2-450,17-2 0,-12 3 0,10-2-90,-8 3 90,8-2 90,-12 6-90,13-7 0,-12 6 90,16-7-90,-18 6 0,18-7-90,-18 5 90,18-5 0,-14 5 0,14-5-90,-17 8 90,17-7 0,-19 9 0,19-8 0,-16 6 0,16-7 90,-15 4-90,15-4 0,-17 1 0,17-2 0,-17-2 0,13 2 0,-11-1 0,12 1 90,-6 0 0,4 1-90,-4 0 90,3 0-90,-3 1 0,10-1 0,-7 1 0,4-1 0,-4 1 90,4-1 90,-7 2-180,9-3 180,-9 3-180,6-2 180,-8 2-180,5-2 0,-9 1 0,12-1-90,-21 2 90,19-2 179,-31 6-89,25-4 270,-33 7-270,32-8 90,-22 5-180,27-6 90,-14 3-90,14-3 0,-7 1 0,11-1 0,-8 0 0,11-1 90,-11 0-90,8 0 0,-9 0 0,9 0 0,-8 1 0,8 0 0,-8 1 0,8-2 0,-14 3 0,13-2 0,-27 4 0,20-2-90,-48 7 90,38-7 0,-61 8 0,60-8 180,-52 5-180,54-7 270,-51 3-180,50-3 0,-48 0 0,51-1-90,-54 3 0,50-2 0,-60 5 0,59-3 0,-46 5 0,52-5 0,-33 5 0,39-5 0,-19 4 0,27-6 0,-10 3 0,11-2 0,-9 5 0,9-5 0,-12 7 0,13-7 0,-14 9 0,15-10 90,-14 9-90,12-7 0,-13 4 0,13-4 0,-12 4 0,11-5 0,-31 10 0,19-7 0,-65 16 0,52-14 0,-24 4 0,-1 0 0,21-5-45,-25 4 0,1-1 45,22-4 0,-24 4 0,1 0 0,26-5 90,-17 2 0,0 1-90,23-4 179,-65 8-89,64-8 0,-67 7-90,70-6 0,-50 4 0,57-6 0,-35 4 0,39-5 0,-24 2-90,29-2 90,-18 4 0,17-3 0,-20 7 0,20-5 0,-27 11 0,27-11 0,-26 11 0,26-12 90,-39 12-90,31-10 0,-62 11 0,52-11 0,-68 12-90,67-12-1606,-21 4 0,-1-1 1696,21-2-335,-21 2 1,1 0 334,24-4-381,-52 6 381,58-8 0,-39 6 0,43-6-218,-33 7 218,37-7 0,-13 3 2808,18-4-2808,-1 1 919,1-1-919,0 1 618,0-1-618,1 0 225,-1 0-135,-9 2-90,7-1 0,-23 3 0,21-3 0,-27 3 0,26-4 0,-39 7 0,33-4 0,-58 10 0,51-9 0,-56 10 0,58-11-3392,-58 8 3392,56-9-819,-62 5 819,63-5-377,-54 2 377,55-4 0,-52 6 0,52-6-90,-52 7 90,55-5-119,-40 4 119,45-5 0,-31 4 0,33-5 2741,-22 3-2741,24-3 1124,-15 3-1124,17-2 0,-17 5 0,18-4 628,-16 5-628,18-6 0,-14 5 0,14-6 214,-16 3-124,12-2-180,-19 2 90,18-3 0,-30 7 0,27-5 0,-45 10 0,39-9 0,-54 13 0,49-13 90,-61 12-90,59-12 0,-66 6 0,67-8 0,-59 3 0,61-4-90,-60 4 90,59-4 0,-49 5 0,55-5 0,-44 2 0,46-2 90,-28-1-90,34-1 0,-16-1 0,20 1-90,-16-2 90,17 2 0,-11-1 0,12 2-90,-12 1 90,12 0 0,-12 2 0,11-1 0,-6 2 0,9-2 0,-8 1 0,7-1 90,-8 1-90,8-2-90,-8 1 90,8-1 0,-11 2 0,10-2 0,-13 3 90,16-3-90,-12 1 0,12-1 0,-9 1 0,9-2-90,-13 4 90,13-4 90,-16 3-90,16-2 0,-16 1 0,15-2 90,-18-1-90,17 0 0,-18-1 0,17 1-90,-16 0 90,11 1-90,-16 2 90,16-1 0,-14 3 0,19-3 0,-13 3 0,13-2 0,-11 1 0,9-2 0,-9 2 0,8-1 0,-17 4 0,16-4 0,-17 6 0,17-6 0,-13 6 0,12-5 90,-11 2-90,15-4 0,-9 2 0,14-3 0,-15 1 0,14-1 0,-17 2-90,14-1 90,-11 2 0,8-1 0,-7 3 0,9-3 90,-10 3-90,13-5 0,-9 2 0,8-2 0,-6 0 0,5 0-90,-11 1 90,13-1 0,-14 3 0,15-2 0,-12 3 0,12-4 90,-3 1-90,5-1 0,-4 0 90,4 0-270,-4 0 91,1 1-91,3-1-9651,-3 0 9318,0-1 243,0-2 270,-4-3 0,1 0 0,-2-1 0,0-1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07.307"/>
    </inkml:context>
    <inkml:brush xml:id="br0">
      <inkml:brushProperty name="width" value="0.04286" units="cm"/>
      <inkml:brushProperty name="height" value="0.04286" units="cm"/>
      <inkml:brushProperty name="color" value="#F6630D"/>
    </inkml:brush>
  </inkml:definitions>
  <inkml:trace contextRef="#ctx0" brushRef="#br0">6 41 6273,'-2'2'1709,"1"-2"-989,0 1 90,0-1 179,0 1 8366,1-1-9085,1 0-1,1 0 1,2-1 0,-2 0 270,7-1-450,-5 0 180,17-5-450,-13 5-1889,17-5 1079,-17 5-6655,11-1 6475,-14 3-2858,6-4 4028,-8 2 0,1-3 0,-3 2 0,1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08.673"/>
    </inkml:context>
    <inkml:brush xml:id="br0">
      <inkml:brushProperty name="width" value="0.04286" units="cm"/>
      <inkml:brushProperty name="height" value="0.04286" units="cm"/>
      <inkml:brushProperty name="color" value="#F6630D"/>
    </inkml:brush>
  </inkml:definitions>
  <inkml:trace contextRef="#ctx0" brushRef="#br0">207 59 6273,'0'-4'1619,"0"2"-899,0 0 90,0 1-1,0-2 91,0 2 89,0-1 1,0 1 2338,-1-3-2789,1 2 2250,-3-5-2429,2 4 1349,-5-6-1350,3 7 901,-6-5-991,5 5 631,-9-2-810,9 3 90,-12 0-180,12 1 0,-13 3-90,11-1 90,-12 5 0,12-4-90,-13 11 90,13-9 0,-12 13 0,13-12 0,-9 15 0,10-13 0,-5 15 0,6-7 90,-4 18 0,4-14 90,-2 27-180,3-32 180,1 30-180,2-33 179,7 23-179,-4-26 90,5 9-90,-5-14 0,0 1 0,0-1 90,1 0-90,0 0 0,1 0 90,8 3-90,-5-4 90,24 6-90,-21-8 0,25 0 0,-27-2-180,20-10 180,-22 6-180,13-14 91,-17 13 89,7-14 0,-8 15 0,2-12 0,-5 13-90,2-10 90,-2 10 0,0-10 0,1 9 0,0-11-90,0 12 90,-1-5 0,0 6 0,0 1 0,0-1 0,0 1 0,0 0 0,0 0 0,-1-3 0,1 3 0,-3-5 0,2 5 0,-3-5 0,3 5 0,-5-4 0,4 4 90,-4-2 0,4 3 89,-1 0-179,2 0 180,-2 1-180,2 0 90,-1-1-90,1 0 0,0 1 0,0-1-90,1 1 90,-1 0-90,-1 0 90,0 1 0,-1 0 0,2 0 0,-4 2 0,5-3 90,-4 3-90,3-3 0,-4 3 0,4-3 0,-6 2 0,5-1 0,-4 1 0,5-2 0,-2 2 0,2-2 0,-1 1 0,2 0 90,-3 0-90,2-1 0,-2 1 0,2-1 0,-1 0 0,1 0 0,-1 0 0,1 0 0,0 0 0,0 0 0,-2 0 0,1 1-90,-1 0 90,2 0 0,-1 1 0,2-2-180,-1 1 180,1-1-90,1 1 1,-1 0-1,1 0 0,-1-1-1439,2 1 989,-2-1-9291,1 1 3831,-2-4 5280,0 2 181,-1-3 539,-1 0 0,2 1 0,-2-1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09.855"/>
    </inkml:context>
    <inkml:brush xml:id="br0">
      <inkml:brushProperty name="width" value="0.04286" units="cm"/>
      <inkml:brushProperty name="height" value="0.04286" units="cm"/>
      <inkml:brushProperty name="color" value="#F6630D"/>
    </inkml:brush>
  </inkml:definitions>
  <inkml:trace contextRef="#ctx0" brushRef="#br0">10 448 8072,'-2'-1'2519,"1"-1"-1530,0 2 1,1 0 179,-2-1 900,2 1-1349,-1-1-181,1 1-179,-1-1 360,0 0-540,1 0 539,-1-4-629,2 2 810,0-7-631,-1 7 1081,0-11-1170,0 10 1079,-1-15-1079,1 13 449,-1-18-539,1 17 360,1-22-450,0 20 270,1-18-270,-1 19 90,0-5-90,-1 8 90,1 1 0,-1 0 0,0 0 0,0 1-90,0-1 90,0 1 359,0-4-359,-1 2 270,0-10-360,0 10 90,-1-14-90,1 13 0,0-13 0,1 13 0,0-14-90,1 15 90,-1-11 0,0 12 0,1-9 0,-1 9 0,0-7 0,0 7 0,0-2 0,0 3 0,1 1 0,0 0 0,-1 0-90,1 0 90,0 0 0,1 0 0,2-3 0,-1 3-90,10-8 90,-8 6 0,13-7 0,-12 8-90,15-7 90,-14 8-90,13-2 90,-14 4-90,10 4 90,-11-1 0,10 10 0,-11-8-90,9 11 90,-10-11 0,7 13 0,-7-13 0,5 15 0,-6-14-90,4 20 90,-5-16 0,2 21 0,-3-21-90,1 22 90,-1-22 0,2 19 0,-1-21 90,2 16-90,-3-16 90,2 21-90,-2-19 90,-1 22-90,1-23 270,-2 16-270,1-20 270,0 6-270,0-10 90,1-1-90,-1-1-270,0 0 90,0 1-1619,1-2 1260,0 1-6657,0-4 5667,0 4-5667,0-11 6476,-1 9 720,-1-10 0,1 8 0,-2-2 0,2 3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10.130"/>
    </inkml:context>
    <inkml:brush xml:id="br0">
      <inkml:brushProperty name="width" value="0.04286" units="cm"/>
      <inkml:brushProperty name="height" value="0.04286" units="cm"/>
      <inkml:brushProperty name="color" value="#F6630D"/>
    </inkml:brush>
  </inkml:definitions>
  <inkml:trace contextRef="#ctx0" brushRef="#br0">8 51 6453,'-2'-1'1979,"0"1"-1169,1-1 179,0 1 1,0-1 89,1 0 90,0 0 3059,0-2-3509,1 1 2340,5-3-2699,-3 3 899,13-3-1079,-10 4 180,21-4-540,-17 3-1979,21-5 1259,-23 5-7375,15-3 6926,-18 5-3508,4-2 4680,-8 2 177,-1-1 0,-1 0 0,0-1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11.890"/>
    </inkml:context>
    <inkml:brush xml:id="br0">
      <inkml:brushProperty name="width" value="0.04286" units="cm"/>
      <inkml:brushProperty name="height" value="0.04286" units="cm"/>
      <inkml:brushProperty name="color" value="#F6630D"/>
    </inkml:brush>
  </inkml:definitions>
  <inkml:trace contextRef="#ctx0" brushRef="#br0">29 389 20665,'-1'-2'720,"0"-1"-540,0 1 0,1 1-1,-1-1 1,1 0 0,-1 0 360,0-5-450,0 4 450,-2-11-450,2 8 179,-5-19-269,3 16 0,-3-21 0,5 21 270,-1-18-180,2 19 180,2-13-180,-2 16 180,4-14-270,-3 13 90,3-14-90,-3 14 0,2-7 0,-3 9 0,0-1 0,1 0 0,-1 1 0,0-1 0,0 1 0,0 0 90,0-5-90,0 4 270,0-8-270,0 10 179,2-7-179,-1 8 0,3-6 0,-2 5 0,6-9 0,-5 7 0,7-11 0,-7 11 0,2-5 90,-4 7-90,1 0 0,-1 1 0,0 0 0,-1 0 90,1 1-90,-1 0 90,1 1-90,0 0-90,2 0 90,0 0 0,6 4 0,-5-3 0,9 4 0,-9-4-90,12 5 90,-11-4 0,11 7 0,-11-6-90,8 10 90,-9-8 0,9 15 0,-9-13 0,9 21 0,-11-20 0,5 18 0,-6-19 0,0 15 0,-2-16 0,-2 15 0,2-16-89,-1 8 89,2-12-90,-2 1 90,2-3 0,-3-4 0,2 2 0,-2-11 0,2 9 0,1-13 0,1 12 0,3-15 0,-1 15 90,7-15-90,-6 15 89,9-13-89,-9 13 0,9-14 0,-9 14 0,11-13 0,-12 15 0,8-8 0,-8 10 0,2-2 0,-4 3 0,0 1 0,-1 0 0,2-1 0,-2 1 0,2-1 0,-2 1 0,2 0 0,-1 0 0,2 0 0,0 0 0,3 1 0,-3-1 0,6 1 0,-6 0-89,7 2 89,-8-2 0,6 7 0,-6-5 0,4 9-90,-5-7 90,5 14 0,-4-11 0,5 19 0,-4-18 0,3 25 0,-4-23 179,1 25-179,-2-26 270,-1 24-180,0-24 90,-1 22-180,1-23 90,2 16-90,-2-17 0,2 13 90,-1-16 0,-1 11-90,0-13 90,0 7-90,0-8 90,-1 2-90,1-3-1619,0 0 1079,-1-1-2068,-2-1 1079,1 0-6297,-5-2 6477,5 2-3778,-3-4 5127,5 3 0,1-2 0,1 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13.007"/>
    </inkml:context>
    <inkml:brush xml:id="br0">
      <inkml:brushProperty name="width" value="0.04286" units="cm"/>
      <inkml:brushProperty name="height" value="0.04286" units="cm"/>
      <inkml:brushProperty name="color" value="#F6630D"/>
    </inkml:brush>
  </inkml:definitions>
  <inkml:trace contextRef="#ctx0" brushRef="#br0">5 417 9242,'-2'0'2968,"1"-1"-1799,1 1 1170,0 0-1350,-1-1-179,1 0 1349,-1-1-1799,1 2 989,0-5-1169,0 3 539,1-5-629,0 4 810,0-9-720,0 8 809,1-14-809,-2 13 540,1-14-631,-1 14 271,2-16-270,-2 14-90,2-16 0,-2 16 0,2-17 0,-2 17 180,2-15-90,-2 16 180,0-12-180,0 13 0,-1-16 0,0 15-90,1-19 0,0 18-90,1-18 90,-1 18 0,2-14 0,-2 15 0,2-6 0,-2 10-90,0-3 90,0 5 0,0-1 0,0 0-90,1 1 90,-1-1 0,0 1 0,1-2 0,0 2 0,-1-1 0,3-2 0,-1 1 0,5-4 0,-5 4 0,10-7-90,-7 7 90,15-7 0,-13 7-90,16-5 90,-15 5 0,16-1 0,-17 2 0,14 1 0,-15 0-90,9 3 90,-12-1-90,9 4 90,-9-3 0,2 1 0,-3-2-90,0 0 90,0 0 0,0 1 0,-1-1 0,1 0 0,0 0 0,2 4 0,-2-3 0,5 9 0,-5-8 0,4 9 0,-5-9 0,4 11 0,-4-9 0,2 13 0,-2-13 0,0 16 0,-1-15 0,-1 19 0,0-18 0,-2 22 0,2-20 0,-3 18 90,3-19-90,-2 18 0,3-19 0,-3 15 0,3-17 90,-2 11-90,2-12 90,-2 12 0,1-12 0,-1 10 0,1-11 90,0 4-180,1-7-450,-1 0 270,1-3-270,-1 1 181,-1-2-2700,1 1 1980,0 1-7916,-2-6 7556,2 4-3778,-4-15 4874,4 11 253,-2-8 0,2 8 0,0 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13.372"/>
    </inkml:context>
    <inkml:brush xml:id="br0">
      <inkml:brushProperty name="width" value="0.04286" units="cm"/>
      <inkml:brushProperty name="height" value="0.04286" units="cm"/>
      <inkml:brushProperty name="color" value="#F6630D"/>
    </inkml:brush>
  </inkml:definitions>
  <inkml:trace contextRef="#ctx0" brushRef="#br0">8 32 7892,'-3'-1'2699,"1"1"-1620,1-1 91,1 0 89,-1 0 90,1 0 3059,0 0-3869,0 1 1440,4-2-1799,-2 1 360,12-2-540,-8 2 180,20-3-180,-17 2 0,26-4-90,-24 4 0,10-2 0,-16 3 0,-1 1-90,0 0 0,0 0-90,-1 0 0,0 0-1888,1 2 1528,-3-2-6296,0 3 5757,-1-2-3149,-5 3 3778,2-3 540,-2 1 0,2-2 0,0 0 0,0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14.656"/>
    </inkml:context>
    <inkml:brush xml:id="br0">
      <inkml:brushProperty name="width" value="0.04286" units="cm"/>
      <inkml:brushProperty name="height" value="0.04286" units="cm"/>
      <inkml:brushProperty name="color" value="#F6630D"/>
    </inkml:brush>
  </inkml:definitions>
  <inkml:trace contextRef="#ctx0" brushRef="#br0">223 62 7892,'0'-2'2429,"-1"0"-1439,1 1 4676,0 1-5036,-1-1-180,1 0-1,-1-1 721,1 1-900,-1-1 629,0 0-719,1 0 1169,-3-4-1169,2 4 989,-5-6-989,3 5 810,-8-5-900,7 6 629,-11-6-719,9 6 270,-12-3-270,12 4 0,-11 1 0,11 0 0,-4 2 0,5-1 0,1 0 0,0 0 0,-1 0 0,1 1 0,0-1 0,-7 3 0,6-2 0,-10 4 0,11-4-90,-10 5 90,11-4-90,-8 7 90,8-6-90,-5 9 90,5-9-90,-3 12 90,5-11 0,-1 9 0,3-10 0,5 6 0,-3-8-90,11 6 90,-9-7-269,17 6 269,-15-5-270,17 5 270,-18-5-180,15 7 180,-15-6-90,12 6 90,-13-6 0,13 6 0,-13-6 0,17 9 0,-16-8 0,16 10 0,-16-11 0,12 10 0,-13-9 90,8 7-90,-10-9 0,4 5 90,-5-5-90,2 3 0,-3-4 0,2 6 0,-2-5 0,2 7 0,-3-6 90,2 5 0,-2-5 0,0 4 0,0-5 0,-1 6-90,0-7 0,-2 8 0,2-6 89,-3 6-89,3-7 0,-2 6 90,1-6 0,-2 5-90,2-5 180,-5 4-90,4-4-90,-3 2 90,4-3-90,-1 0 90,1 1-90,-1-1 90,0 1-90,0 0 180,-4 2-90,3-2 90,-10 4-90,10-5 0,-11 2-90,10-3 180,-13-4-180,11 3 90,-17-4-90,17 3 179,-16-2-89,16 2 0,-11-2-90,14 3-90,-8-5 0,9 4-1349,-6-7 900,7 6-5488,-3-7 4318,3 7-7016,2-8 7736,1 9 989,1-9 0,-2 7 0,1-2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15.707"/>
    </inkml:context>
    <inkml:brush xml:id="br0">
      <inkml:brushProperty name="width" value="0.04286" units="cm"/>
      <inkml:brushProperty name="height" value="0.04286" units="cm"/>
      <inkml:brushProperty name="color" value="#F6630D"/>
    </inkml:brush>
  </inkml:definitions>
  <inkml:trace contextRef="#ctx0" brushRef="#br0">198 43 6813,'-1'-2'2159,"0"0"-1260,1 1 91,-1 0-1,1 0 1350,-1 0-1170,1 0 2969,-2-2-3688,2 2 989,-2-2-1169,1 1 629,-1-3-809,1 4 630,-3-4-540,3 3 629,-5-3-719,3 3 360,-6-1-450,6 2 270,-8 1-270,7 0 90,-10 3-90,9-2 0,-3 1 0,5 0 0,-1-1 0,1 0 0,0 1 0,0 0 0,-1 0 0,1 0-90,-5 4 90,3-3 0,-7 10 0,7-8 180,-8 14-180,9-13 269,-9 17-269,9-16 90,-9 19-90,9-17 0,-5 19 0,7-19-90,-1 20 90,3-20 0,2 20 0,-1-20 0,2 19 0,-2-20 0,3 20 90,-2-20-90,2 8 0,-2-12 0,0-1 0,0 1 0,0-1 0,0 0 90,1-1 0,6 4-90,-4-3 0,14 6 90,-12-7-90,19 5 0,-17-5 90,18 2-90,-19-4 90,16-1-90,-16 1 90,15-5-90,-16 3-90,15-7 90,-15 6 0,16-7 0,-18 7-90,9-4 90,-11 5 0,0 0 0,-2 0 0,0 0 0,0 1-180,-1-4 90,0 4-989,0-4 719,0 4-4317,0-2 3328,0 2-6927,-1-3 7197,1 1-2120,-1-7 3199,0 5 0,1-4 0,-1 4 0,1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16.073"/>
    </inkml:context>
    <inkml:brush xml:id="br0">
      <inkml:brushProperty name="width" value="0.04286" units="cm"/>
      <inkml:brushProperty name="height" value="0.04286" units="cm"/>
      <inkml:brushProperty name="color" value="#F6630D"/>
    </inkml:brush>
  </inkml:definitions>
  <inkml:trace contextRef="#ctx0" brushRef="#br0">16 54 6363,'-3'0'1889,"0"0"-989,1-1-1,0 1 91,0 0 4946,0-1-4946,1 1 2338,0-1-2878,3 0 629,3 0-899,0-1 450,14-1-630,-10 1-900,23-3 540,-21 4-5486,24-4 4406,-25 4-4766,15-3 5306,-19 3 900,14-7 0,-12 4 0,7-5 0,-8 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4:20.247"/>
    </inkml:context>
    <inkml:brush xml:id="br0">
      <inkml:brushProperty name="width" value="0.08571" units="cm"/>
      <inkml:brushProperty name="height" value="0.08571" units="cm"/>
      <inkml:brushProperty name="color" value="#ECECEC"/>
    </inkml:brush>
  </inkml:definitions>
  <inkml:trace contextRef="#ctx0" brushRef="#br0">4074 0 10051,'-3'1'540,"0"0"-360,0 0 0,3-1 0,-3 1 0,0 0-1,2-1 1,-4 1 360,1 0-360,1 0 719,-9 1-809,10-1 360,-15 3-360,12-4 90,-10 3-180,8-1 180,-8 2-90,10-3 270,-11 4-270,11-4 359,-10 2-449,11-2 360,-12 0-360,14-1 180,-21 2-180,19-1 0,-22 3 0,20-3 0,-21 7 0,16-5 0,-15 4 0,16-4 0,-14 3 0,15-4 0,-14 3 0,15-3 0,-14 1 0,15-2-90,-17 5 90,18-5 0,-21 6 0,17-5 0,-19 5 0,19-5 0,-23 6 0,22-6 0,-26 4 0,27-4 0,-20 4 0,21-4 0,-15 4 0,15-3 0,-14 5 0,18-7 0,-18 8 0,17-7 0,-12 4 0,10-3 90,-14 3-90,12-3 0,-18 5 0,18-5 0,-21 6 0,20-5 0,-27 7 0,28-8 0,-23 7 0,24-7 0,-9 2 0,12-3 0,0 0 0,0 0 0,0-1 0,0 1 0,-1 0 0,-11 4 0,8-2-90,-25 8 90,24-8 0,-24 10 0,25-10 0,-21 9 0,20-8 90,-25 10-90,24-11 0,-26 11 0,26-12 0,-28 11 0,27-10 0,-29 10 90,28-9 90,-39 12-180,32-10 360,-71 20-270,60-18 44,-24 6 1,1-1-45,24-8 0,-64 15 0,69-16 90,-53 12-180,55-13 180,-49 9-90,52-10 0,-41 5-90,45-6 0,-45 6 0,42-5 0,-49 8 0,48-7 0,-49 10 0,47-9 180,-48 9-180,51-9 90,-34 7-90,42-10 0,-28 7 0,29-6 0,-27 6 0,26-6 0,-29 9 90,27-8 90,-42 10-180,37-9 90,-53 12-90,50-12 0,-54 11 0,53-12 90,-47 11-1,49-10 181,-41 8-270,46-9 180,-34 6-180,38-7 90,-22 2-90,25-3-90,-18 2 90,18-2 0,-21 3 0,19-2-90,-32 9 90,28-8 90,-45 10-90,42-10 0,-44 5 0,44-7 0,-40 2 0,39-3 0,-41 3 0,43-3-90,-30 3 90,36-2 0,-12 1 0,15-1 0,-4 0 0,5-1 0,-5 2 0,8-2 0,-10 2 0,9-2 0,-13 3 0,13-3 0,-11 3 0,13-3 0,-14 3 0,15-3-90,-18 5 90,17-5 0,-17 6 0,15-5 0,-12 5 0,9-3 0,-5 2 0,6-3 90,-4 2-90,4-3 0,-4 2 90,7-3-90,-6 2 0,8-3 0,-6 1 0,4-1-90,0 1 90,-2-1 0,5 0 0,-1 1 90,-1-1-90,2 0 0,-4 1 0,4 0 90,-2-1-90,0 0-90,3-1 0,-3 1 90,0 0 0,2 1 180,-2-1-180,1-1 0,2 1 0,-3-1 0,1-1 0,2 2-3508,-2-1 2879,4-1-181,-2 2-2878,2-1 2879,2 1-1,-3 0-539,4 1 809,-2-2 540,2-5 0,0 4 0,-2-7 0,-3 4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16.655"/>
    </inkml:context>
    <inkml:brush xml:id="br0">
      <inkml:brushProperty name="width" value="0.04286" units="cm"/>
      <inkml:brushProperty name="height" value="0.04286" units="cm"/>
      <inkml:brushProperty name="color" value="#F6630D"/>
    </inkml:brush>
  </inkml:definitions>
  <inkml:trace contextRef="#ctx0" brushRef="#br0">13 1 6183,'-2'0'1889,"0"1"-1079,1-1 179,0 0 91,-1 1 89,2-1 0,-1 0 181,1 0 2967,-2 1-3687,2-1 1259,-1 2-1709,1-2 539,0 10-629,1-6 540,3 20-450,-3-15 809,5 34-899,-5-28 540,2 39-630,-2-38 270,1 34-270,-1-36 179,1 28-89,-1-31 90,1 14-180,-2-22 270,1 4-270,-1-7-540,0-1 181,0-1-6028,1-8 4768,-1 5-5757,0-19 6207,0 14 180,0-9 269,-1 9 90,1 1 271,-1-2 359,0 0 0,0 0 0,0-1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17.506"/>
    </inkml:context>
    <inkml:brush xml:id="br0">
      <inkml:brushProperty name="width" value="0.04286" units="cm"/>
      <inkml:brushProperty name="height" value="0.04286" units="cm"/>
      <inkml:brushProperty name="color" value="#F6630D"/>
    </inkml:brush>
  </inkml:definitions>
  <inkml:trace contextRef="#ctx0" brushRef="#br0">6 61 7443,'-2'-1'2518,"1"0"-1438,0 1 1168,0-1-988,1 0-1,0 1 1529,0-2-629,2-2-1709,-1 1 989,11-5-1349,-7 5 180,21-8-180,-16 7-180,34-7 90,-28 8 0,32-4-90,-36 6 0,21 5 90,-26-2-90,8 9 90,-13-7 0,2 5-90,-4-6 90,0 1 0,0-1 0,0 1 0,0 0 0,0-1 0,0 1 0,0 4 0,0-4 0,1 8 0,-1-8 90,1 5-90,0-8 180,-1 4-180,0-5 180,-1 3-90,1-2-90,-3 3 0,1-3 0,-4 6-90,3-5 90,-5 11 0,5-9 0,-7 12 0,8-11 90,-7 8-90,6-9 90,-9 4-90,8-6 0,-15 6 0,13-6-90,-13 6 90,14-5 0,-7 3 0,10-4 360,-3 0-181,4-1 901,0-1-1080,3 1 0,-1-1 0,2 1 0,-2 0 0,0 0 0,0 0 180,3 3-180,-1-2 270,8 8-180,-6-6 269,20 15-359,-15-12 270,21 18-270,-21-17 90,18 19 0,-21-18 90,15 21-180,-17-21 270,8 16-180,-10-19 90,0 5-180,-2-10-90,-1 1-1799,0-2 1529,-2-2-90,2 2-89,-3-1-1,2 0-4137,-3 1 3057,1 0-6385,-6-5 7106,5 3 899,-4-9 0,6 7 0,-2-5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0.389"/>
    </inkml:context>
    <inkml:brush xml:id="br0">
      <inkml:brushProperty name="width" value="0.04286" units="cm"/>
      <inkml:brushProperty name="height" value="0.04286" units="cm"/>
      <inkml:brushProperty name="color" value="#F6630D"/>
    </inkml:brush>
  </inkml:definitions>
  <inkml:trace contextRef="#ctx0" brushRef="#br0">86 10 17157,'0'-2'1529,"-1"0"-1079,1 2 0,-1-1 0,1 0 719,-1-1-899,1 2 1079,0-1-1349,0 3 0,1-1 0,0 2 0,-1-2 0,0 0 90,1 1 0,-1-1 180,0 6-270,0-4 180,1 6-90,-1-5-90,0 11 0,0-10 0,1 15 0,0-14 0,0 17 0,-1-15 0,2 19 0,-2-19 0,1 16 0,-1-18 90,0 14-90,0-14 269,-1 13-269,0-13 360,0 12-270,1-13 0,1 10-90,-1-11 0,1 4 0,0-6 0,0 1 0,-1-2 0,0 1 0,0-1 0,0 5 0,0-4 0,-1 7 0,1-6 0,-1 6-90,0-6 90,1 3 0,1-3 0,-1 3 0,1-4 0,-1 6 0,0-7 0,0 10 0,0-8 0,0 10 0,-1-8 0,2 7 0,-1-8 90,0 4-90,1-7 0,-1 2 0,0-2-90,1 2 90,-1-2 0,0 5-90,0-4 90,0 6 0,0-5-180,0 4 180,0-5-360,1 4 271,-1-5-1,0 2 0,0-2-90,0-1 90,0 2 0,0-2 0,0 1 0,0 0-90,0 0 180,0 1-90,0 2 90,0-1-90,0 1 90,0-1-450,0 0 360,0-2-539,0-1 539,-1 0-180,-1-1 270,0 0-90,-2-3 180,3 2 0,-4-3 180,3 1 269,-4-4-449,3 4 360,-4-8-360,4 7 90,-7-10-180,7 9 0,-10-13 0,10 13 180,-10-10-90,10 13 360,-4-4-360,6 6 359,-2-1-359,3 1-90,-1 1-90,0 0 90,1 1 0,-1-1 0,1 2 0,0-2-90,0 5 90,0-3-90,3 6 90,-2-4 0,3 8 0,-2-8 90,4 9-90,-4-9 0,5 7 0,-5-7-90,5 7 90,-5-7-179,7 13 179,-7-11-90,8 14 90,-6-14 0,8 14 0,-8-14-90,9 7 90,-10-11-360,7 1 270,-7-3 0,2-2 90,-3 1-90,-1 0 90,1-1-90,-1 1 90,0-1 0,1 1 0,-1-1-90,2-3 90,-2 3-180,5-8 90,-4 6-270,7-10 270,-6 9-359,10-13 359,-9 11-90,11-13 90,-11 14 90,10-15 0,-10 15 0,6-12 0,-7 13 0,1-4 0,-3 8-270,0-1 90,-1 2-1889,0 0 1350,-2 0-5038,-2 1 4678,1-1-3779,-3 5 4499,3-3 359,-1 2 0,3-3 0,0 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2.356"/>
    </inkml:context>
    <inkml:brush xml:id="br0">
      <inkml:brushProperty name="width" value="0.04286" units="cm"/>
      <inkml:brushProperty name="height" value="0.04286" units="cm"/>
      <inkml:brushProperty name="color" value="#F6630D"/>
    </inkml:brush>
  </inkml:definitions>
  <inkml:trace contextRef="#ctx0" brushRef="#br0">0 0 16168,'1'1'90,"0"0"-90,-1-1 90,0 1-90,1 0 90,-1-1-90,1 1 0,-1 0 0,0-1 90,0 3-90,0-2 0,0 4 0,0-3 0,1 5 0,-1-5-90,1 8 90,0-6 0,0 7 0,0-6 0,0 12 0,0-11 90,0 15-90,-1-14 0,1 18 0,0-17 0,1 18 0,-2-18 0,2 22 0,-2-20 179,0 23-179,0-23 270,2 23-270,-1-23 90,3 17-90,-3-20 0,5 12 0,-4-14 0,3 10 0,-5-11 270,1 10-180,-1-9 450,-3 13-450,2-14 269,-1 8-359,1-10 270,1 0-270,-1-3-449,0-3 179,1 1-4677,0-9 3957,0 8-4227,2-15 4677,-1 13 540,1-15 0,-1 14 0,1-6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3.022"/>
    </inkml:context>
    <inkml:brush xml:id="br0">
      <inkml:brushProperty name="width" value="0.04286" units="cm"/>
      <inkml:brushProperty name="height" value="0.04286" units="cm"/>
      <inkml:brushProperty name="color" value="#F6630D"/>
    </inkml:brush>
  </inkml:definitions>
  <inkml:trace contextRef="#ctx0" brushRef="#br0">4 13 11400,'-2'1'3059,"0"-1"1438,2 0-4227,3-1 0,-2 0 0,3 0-90,-1 0 89,0 0-89,1 0 0,1 0 0,-1 0 0,2-1-90,0 1 360,11-1-360,-6 1 180,24 1-181,-22 1-89,26 8 0,-28-5-89,20 12 89,-23-11 89,19 16-89,-18-14-89,16 15-1,-18-15-180,12 18 270,-14-16-90,4 20 90,-8-20-90,-1 23 90,0-22 0,-3 22 0,2-23 0,-2 19 0,0-15 0,-2 10 0,1-11 90,-3 5-90,4-12 90,-9 11-90,7-11 180,-15 14-90,13-13 359,-17 15-359,18-15 360,-15 14-360,16-15 180,-12 9-270,12-12 90,-4 2-90,5-3 0,-1-1 90,1 0-90,-1 0 0,0-1 0,0 1 0,0-1 0,-6 0 0,6 0-1080,-9-1 631,12 2-4589,-3-1 3689,5 1-5937,8-5 6477,-3 2 809,15-12 0,-12 7 0,6-6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3.721"/>
    </inkml:context>
    <inkml:brush xml:id="br0">
      <inkml:brushProperty name="width" value="0.04286" units="cm"/>
      <inkml:brushProperty name="height" value="0.04286" units="cm"/>
      <inkml:brushProperty name="color" value="#F6630D"/>
    </inkml:brush>
  </inkml:definitions>
  <inkml:trace contextRef="#ctx0" brushRef="#br0">8 6 6273,'-1'-1'1709,"0"0"-989,1 1 989,-1-1-720,0 0 1,1 0 2068,-1 0-2338,1 1 1708,-1 0-2248,0 1 630,1 4-720,0-2 360,2 9-361,0-7 451,4 17-450,-4-14 360,5 28-360,-6-24 0,3 31 0,-3-30-90,1 28 0,-1-29 0,1 21 0,-1-24 0,2 13 0,-2-17 0,0 13 0,-1-13 0,0 13 0,-1-13 90,-1 9-90,2-11 90,-1 3-90,1-4-90,1-2 90,-1 1-90,0-1 90,1 1 0,0 0 0,-1 0-90,0 0 90,1-1 0,-1 2 0,0-2 0,1 2 0,-1-2 90,0 1-90,0 0-270,0 0 90,0 0-1169,-2-2 809,1 0-4587,-3-2 3958,3 2-4588,-2-4 5127,2 4 630,1-7 0,0 6 0,2-5 0,-1 3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4.707"/>
    </inkml:context>
    <inkml:brush xml:id="br0">
      <inkml:brushProperty name="width" value="0.04286" units="cm"/>
      <inkml:brushProperty name="height" value="0.04286" units="cm"/>
      <inkml:brushProperty name="color" value="#F6630D"/>
    </inkml:brush>
  </inkml:definitions>
  <inkml:trace contextRef="#ctx0" brushRef="#br0">196 37 7443,'0'-3'2338,"-1"1"-1438,1 1 89,0 0 91,0-1 89,-1 0-90,1 0 1980,-1-2-2610,0 2 1710,-4-4-1799,2 4 719,-6-4-899,5 5 450,-9-2-630,8 3 90,-11 1-90,12 0-90,-14 4 90,13-2-90,-15 6 90,14-5-90,-14 11 90,14-10-90,-12 12 90,14-13 0,-5 7 0,8-9 0,-2 4 0,3-5 0,2 5 0,0-4 180,7 8-180,-5-7 90,11 9-90,-9-8 0,17 8 0,-15-9 0,15 8-90,-17-8 90,13 8 0,-14-7 0,14 11 0,-14-10 0,7 5 0,-9-6 0,1-1 0,0 1 0,0-1 0,0 0 0,0 0 90,5 5-90,-4-4 360,8 9-270,-9-8 269,4 7-359,-6-10 270,0 6-270,-2-6 0,0 6 0,1-5 0,-1 8 0,1-8 90,0 11-90,-1-10 90,0 9-90,-1-9 0,-2 7 0,1-9 180,-2 6-180,3-6 90,-2 1-90,2-2 90,0-1 0,0 1 0,0 0 0,-1 0 0,1 0 0,0 0 180,-3 1-180,1 0 89,-5 3-89,5-2 0,-10 4-90,9-5 180,-10 4-90,9-5 90,-15 3-90,14-4 0,-17 2-90,16-2 90,-16 0-90,16 0-90,-14-3 0,15 2-1439,-14-10 1079,14 7-2968,-14-14 2339,15 12-8276,-4-10 8366,9 12-2519,4-3 3333,-2 6 175,4 0 0,-5 1 0,2-1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5.422"/>
    </inkml:context>
    <inkml:brush xml:id="br0">
      <inkml:brushProperty name="width" value="0.04286" units="cm"/>
      <inkml:brushProperty name="height" value="0.04286" units="cm"/>
      <inkml:brushProperty name="color" value="#F6630D"/>
    </inkml:brush>
  </inkml:definitions>
  <inkml:trace contextRef="#ctx0" brushRef="#br0">2 0 17607,'-1'3'809,"1"-1"-539,0 0 0,0 1-90,1 0 360,0 2-270,0 0 1169,1 17-1169,-1-12 809,2 28-899,-2-25 719,1 35-809,-1-32 450,4 37-450,-3-38 360,8 35-450,-7-34 360,6 37-360,-6-38 179,1 31-179,-3-36 180,-2 15-180,1-22 0,-1 3 90,1-6-2248,0 0 1618,1-1-90,-1 0-89,1-2-181,-1 1-269,1-1-5937,2-6 5847,-2 5-3958,5-19 4944,-4 15 273,3-11 0,-3 12 0,0 0 0,0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6.005"/>
    </inkml:context>
    <inkml:brush xml:id="br0">
      <inkml:brushProperty name="width" value="0.04286" units="cm"/>
      <inkml:brushProperty name="height" value="0.04286" units="cm"/>
      <inkml:brushProperty name="color" value="#F6630D"/>
    </inkml:brush>
  </inkml:definitions>
  <inkml:trace contextRef="#ctx0" brushRef="#br0">148 2 9961,'-1'-1'2789,"0"0"2877,1 1-5576,-1 2 0,1-1 0,-1 3 0,0-2 90,0 1 360,-5 8-450,2-4 270,-13 21-360,11-18 180,-18 31-180,16-28 449,-16 30-269,17-30 720,-14 26-810,15-29 89,-5 10-89,9-16 0,0-1 0,1 0 0,0-1 0,0 0 0,1-1 270,-1-1-360,2-1 0,-1-1 0,1 0 90,0 1 0,0-1 0,3 0 0,-2 1 449,10 1-449,-6 1 720,20 6-720,-16-4 450,24 11-450,-23-9 179,20 17-179,-22-14 0,18 23-90,-21-20 90,13 22-90,-15-24-450,8 14 271,-9-17-1530,4 5 1169,-5-10-4947,2-1 4048,-3-1 0,2-1 89,-3 1 91,0 0 90,0 0 89,0 0 91,0-1 89,-1 0 181,-1-1 719,-2-4 0,2 3 0,-3-4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7.523"/>
    </inkml:context>
    <inkml:brush xml:id="br0">
      <inkml:brushProperty name="width" value="0.04286" units="cm"/>
      <inkml:brushProperty name="height" value="0.04286" units="cm"/>
      <inkml:brushProperty name="color" value="#F6630D"/>
    </inkml:brush>
  </inkml:definitions>
  <inkml:trace contextRef="#ctx0" brushRef="#br0">25 379 9332,'-3'0'2608,"1"0"-1708,2 0 719,0-1-900,-2 1 361,2 0-631,-2 0 1081,2-1-1261,-1 1 991,0-3-1080,1 2 719,-1-8-719,1 6 899,-1-14-899,0 11 720,0-16-720,0 15 719,-1-16-809,1 16 270,-2-15-360,2 16 90,0-6-90,0 8 0,1-1 0,0 1 0,0-1 0,0 0 0,1-1 0,-1 1 0,1-9 0,-1 5 0,3-17 0,-3 17 0,3-21 0,-2 22 180,0-17-180,0 20 180,0-12-180,0 13 0,3-9 0,-2 9-90,5-7 90,-4 7-90,7-6 90,-7 7-90,9-1 0,-8 4 0,12 3 90,-11-1 0,14 7 0,-13-5 0,13 9 0,-13-8 0,11 15 0,-12-12 0,9 27 0,-11-23 90,6 28-90,-7-29 0,1 24 0,-2-25 0,0 14 0,-1-19 0,0 5 0,0-7 0,0-1 0,0-1 0,-2-1 0,2 0 0,-4-5 0,4 3 0,-4-11 0,4 7 0,-1-21 0,1 17 0,2-25 0,0 25-90,6-22 90,-5 24-90,8-17 90,-8 19 0,11-14 0,-9 13 0,12-13 0,-11 15 0,12-11 0,-13 12 0,6-4 0,-8 7-90,-1 1 90,0 0 0,0 0 0,0 0 0,0 1 0,2 2 0,-2-1 0,6 7 0,-5-6 0,7 8 0,-7-8 0,10 11 0,-9-10 90,11 15-90,-10-12 180,6 24-180,-9-19 90,2 28-90,-4-27 180,-1 32-180,0-31 90,1 27-90,0-31 90,-1 19-90,1-22-450,-4 16 270,3-17-2788,-3 7 1888,3-11-6385,1-7 6115,0 0-4227,6-23 5218,-4 18 359,2-13 0,-2 16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4:24.721"/>
    </inkml:context>
    <inkml:brush xml:id="br0">
      <inkml:brushProperty name="width" value="0.11429" units="cm"/>
      <inkml:brushProperty name="height" value="0.11429" units="cm"/>
      <inkml:brushProperty name="color" value="#ECECEC"/>
    </inkml:brush>
  </inkml:definitions>
  <inkml:trace contextRef="#ctx0" brushRef="#br0">1 118 7885,'2'-1'610,"1"0"253,-3 1-917,3 0 58,-2 0 348,2 0-423,0 0 109,-2 0 111,2 0-287,1 0 89,-3 0 19,2 0 179,0-1-306,-2 1 90,5 0 64,-5 0 3,5-1-100,-5 1 82,4-1 40,-4 1 238,3-2 64,-3 1 1,4 0 25,-2-1 202,1-1 12,-1 2 263,1-2-87,-4 2-59,4-1-85,-2 0-92,3-1-88,-3 1-115,5-1-376,-4 1-208,5-1-132,-4 1 267,1-1-45,-3 1 195,4-2-92,-5 3 88,5-3 287,-6 4 133,6-4-2,-5 3-172,7-5 5,-7 6-325,5-5-25,-3 4-153,2-2 80,-2 2-263,1-2 362,-3 3 79,3-3-171,-3 3-246,3-2 118,-3 2 152,4-2-79,-5 2-7,5-2-94,-5 2-353,6-2 213,-2 2-439,5-2 475,-5 2-401,7-3 489,-10 2 202,5-1-86,-4 1 235,-2 1 271,3-2 181,-1 1 11,-2 0 137,2 0-225,3-1-247,-4 1-88,6-3-203,-4 3-261,2-2 120,-2 1-360,-1 1 146,-2 1-351,2-1 907,-1 1-122,1-2 1,-2 2-1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8.473"/>
    </inkml:context>
    <inkml:brush xml:id="br0">
      <inkml:brushProperty name="width" value="0.04286" units="cm"/>
      <inkml:brushProperty name="height" value="0.04286" units="cm"/>
      <inkml:brushProperty name="color" value="#F6630D"/>
    </inkml:brush>
  </inkml:definitions>
  <inkml:trace contextRef="#ctx0" brushRef="#br0">35 418 6094,'-2'2'1349,"0"0"-720,0 0 91,1-1 0,0 1 2698,-1 0-2699,1-1 1620,0 1-1979,1-2 899,1-6-1079,0 3 899,3-11-899,-3 9 1349,3-16-1259,-4 14 720,-1-16-811,-1 16 631,-4-20-720,4 17 360,-6-22-360,6 22 449,-4-25-449,4 25 450,-1-22-450,3 24 360,-1-15-450,0 17 180,1-16-180,0 16 0,2-15 0,-1 15-90,5-17 90,-4 15 0,6-16 0,-6 17 0,3-5 0,-4 8 0,0 1 0,0 0 0,0 1 0,0-1 90,-1 2-90,1 0 179,-1 0-179,1 0 180,2-1-270,-2 2 90,9-1 0,-6 0 0,16 1 0,-11 0-90,23 2 90,-22 0-179,22 9 179,-24-7-90,13 18 0,-16-15 90,7 19 0,-10-18 0,7 21 0,-6-20 90,6 23-90,-6-22 0,2 10 0,-4-13 0,0 0 0,1 0 0,-1 0 90,0 1-90,0-1 0,0 0 0,-1 10 0,0-8 0,-1 19 0,0-18 0,-2 16 89,2-19-89,-1 13 0,1-15 0,-1 11 0,1-11 0,0 9-89,0-11-1800,0 4 1169,1-6-7555,-4-6 6746,3 2-4138,-8-14 4947,7 10 720,-6-14 0,5 14 0,-1-5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8.723"/>
    </inkml:context>
    <inkml:brush xml:id="br0">
      <inkml:brushProperty name="width" value="0.04286" units="cm"/>
      <inkml:brushProperty name="height" value="0.04286" units="cm"/>
      <inkml:brushProperty name="color" value="#F6630D"/>
    </inkml:brush>
  </inkml:definitions>
  <inkml:trace contextRef="#ctx0" brushRef="#br0">16 77 6363,'-2'1'1979,"-1"0"-1169,1-1 179,-1 1 1,2-1 1348,-1-1-1078,1 1 3957,0-3-4768,2 2 1350,6-5-1619,-3 4 450,24-3-810,-17 4-2249,33-5 1350,-31 3-7286,28-6 7195,-30 5-2697,17-11 3690,-23 10 177,5-5 0,-7 6 0,0-1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9.505"/>
    </inkml:context>
    <inkml:brush xml:id="br0">
      <inkml:brushProperty name="width" value="0.04286" units="cm"/>
      <inkml:brushProperty name="height" value="0.04286" units="cm"/>
      <inkml:brushProperty name="color" value="#F6630D"/>
    </inkml:brush>
  </inkml:definitions>
  <inkml:trace contextRef="#ctx0" brushRef="#br0">219 51 6273,'3'-2'1709,"-1"1"-989,0-1 180,0 1-1,-1-1 3508,0 0-3327,-1 1 2068,0-4-2698,0 4 1619,-4-6-1800,3 5 721,-7-5-810,5 5 809,-10-5-899,8 5 180,-11-3-270,10 4 0,-16 1-90,14 0 90,-21 5 0,20-3 0,-22 9 0,22-7 0,-17 13 0,19-12 90,-11 16-90,13-15 180,-4 15-90,8-15 90,5 12-180,-1-12 270,16 12-270,-12-13 90,22 10-90,-20-10 0,24 10 0,-23-9 0,20 13 0,-22-13 90,14 18-90,-17-16 0,10 17 0,-12-18 0,3 13 0,-4-14 89,0 11-89,-2-11 90,-3 11-90,2-12 90,-7 15-90,6-14 90,-7 12-90,6-13 270,-9 7-270,7-9 180,-14 2-90,11-5 0,-23-2 0,20 1-180,-20-2 90,23 3-90,-16 3 0,18-1-1169,-7 1 629,10-2-7015,0-7 6025,3 3 91,1-6 90,2 4 90,-1 0 90,2-1 179,-1 0 181,2 0 89,0-1 271,0 1 539,2-4 0,-2 3 0,3-3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30.255"/>
    </inkml:context>
    <inkml:brush xml:id="br0">
      <inkml:brushProperty name="width" value="0.04286" units="cm"/>
      <inkml:brushProperty name="height" value="0.04286" units="cm"/>
      <inkml:brushProperty name="color" value="#F6630D"/>
    </inkml:brush>
  </inkml:definitions>
  <inkml:trace contextRef="#ctx0" brushRef="#br0">238 34 6543,'-2'-3'1889,"0"1"-1169,1 0 89,0 0 91,0 0 3058,-2-3-3239,2 2 2070,-5-5-2430,4 6 1530,-9-2-1619,7 4 630,-10 4-810,9-2 539,-10 6-539,10-5 270,-13 10-270,12-9 180,-15 13-180,14-11 0,-6 6 0,7-6 0,1 0-1,-1 0 91,0 1-90,0 0 0,0 1 360,-10 14-360,8-9 90,-13 26-180,15-26 90,-6 30-90,10-30 0,4 32 90,0-33-90,12 27 90,-8-29-90,6 10 0,-6-14 90,-1 0-90,1-1 0,0 0 0,0 0 90,0-1 0,12 3-90,-8-4 89,22 2-89,-21-6 0,28-6 0,-26 4-359,26-10 269,-29 10-720,18-6 630,-21 7-899,7-1 809,-12 2-3598,-1-2 2519,-2 2-6476,-5-9 6835,4 6 990,-4-14 0,5 11 0,-2-6 0,3 9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30.622"/>
    </inkml:context>
    <inkml:brush xml:id="br0">
      <inkml:brushProperty name="width" value="0.04286" units="cm"/>
      <inkml:brushProperty name="height" value="0.04286" units="cm"/>
      <inkml:brushProperty name="color" value="#F6630D"/>
    </inkml:brush>
  </inkml:definitions>
  <inkml:trace contextRef="#ctx0" brushRef="#br0">4 26 6813,'-1'0'2249,"-1"2"-1350,2-2 8931,-1 0-9136,3-1-244,0 0 0,1-1 1169,7-2-1529,-4 2 90,19-5-360,-15 5-4228,31-2 2969,-28 4-6656,30 1 7105,-33-1 990,12-2 0,-19 1 0,1-2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31.189"/>
    </inkml:context>
    <inkml:brush xml:id="br0">
      <inkml:brushProperty name="width" value="0.04286" units="cm"/>
      <inkml:brushProperty name="height" value="0.04286" units="cm"/>
      <inkml:brushProperty name="color" value="#F6630D"/>
    </inkml:brush>
  </inkml:definitions>
  <inkml:trace contextRef="#ctx0" brushRef="#br0">16 1 6723,'-2'1'2249,"0"0"-1350,1 0 91,-1 0 89,1 0 1,-1 0 4047,-1 3-4678,2-2 1350,-1 9-1529,3-6 810,4 15-901,-2-12 541,6 28-630,-6-22 450,4 34-450,-6-32 359,-2 36-449,0-37 180,-2 27-90,2-33-180,0 11-180,0-17-3417,2 1 2337,0-6-7105,2-9 7376,-1 6 1079,3-16 0,-4 13 0,2-6 0,-3 8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31.789"/>
    </inkml:context>
    <inkml:brush xml:id="br0">
      <inkml:brushProperty name="width" value="0.04286" units="cm"/>
      <inkml:brushProperty name="height" value="0.04286" units="cm"/>
      <inkml:brushProperty name="color" value="#F6630D"/>
    </inkml:brush>
  </inkml:definitions>
  <inkml:trace contextRef="#ctx0" brushRef="#br0">9 57 6273,'-2'-2'1889,"1"-1"-1169,0 1 179,0-1 91,0 1 4767,-1-4-4858,2 3 1979,1-5-2428,0 6 1439,8-5-1619,-4 5 270,20-4-450,-14 4-90,11-1 90,-12 2-90,0 0 89,0 0-89,0 0 0,0 0 0,0 1 0,16 0 0,-13 1 0,21 5-89,-26-4 358,11 15-179,-17-11 450,-3 21-450,-2-18 0,-4 9 0,4-12 0,-1-1 0,1 1-90,-1-1 0,0 0 90,1-1-270,-8 8 90,6-6-630,-14 12 450,13-12-629,-16 11 719,14-12-270,-16 8 450,17-10 360,-10 3-180,13-5 630,-2-1-631,5 0 451,2 0-540,0-1 90,7 2-90,-4-1 0,11 5-90,-10-2 270,12 8-180,-12-6 179,15 18-179,-14-15 0,16 24-90,-15-22 90,20 25-90,-18-24 0,19 18-90,-21-23-449,11 11 359,-15-13-2249,4 3 1710,-6-6-7377,-6-5 6747,3 2 90,-5-5 89,5 4 91,1 0 89,0-1 181,0 1 179,1 0 181,0 0 198,1-1 251,0 0 0,0 1 0,1-1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32.455"/>
    </inkml:context>
    <inkml:brush xml:id="br0">
      <inkml:brushProperty name="width" value="0.04286" units="cm"/>
      <inkml:brushProperty name="height" value="0.04286" units="cm"/>
      <inkml:brushProperty name="color" value="#F6630D"/>
    </inkml:brush>
  </inkml:definitions>
  <inkml:trace contextRef="#ctx0" brushRef="#br0">241 33 6633,'-1'-2'1979,"0"-1"-1169,0 2-1,1 0 181,-1-1 3237,1 0-3417,0 0 1618,-2-3-2068,1 3 1349,-8-2-1529,5 3 540,-16-3-630,12 3 539,-25-1-539,22 2 630,-24 2-630,26 0 539,-18 6-629,19-4 270,-10 9-270,14-8 180,0 13-180,5-12 90,9 17-90,-4-15 90,18 15-90,-15-16 90,23 18 0,-21-17 90,19 21-180,-22-19 270,12 26-270,-16-24 90,7 28-90,-9-28 179,-1 24-89,-2-26 180,-10 14-180,5-19-90,-6 2 90,7-6 0,-2 0-90,0-1 90,0 0-90,0 0 0,-1-1 90,-1 0-90,-11-3 0,8 1-630,-23-7 271,23 6-4858,-21-9 3597,25 9-7194,-5-8 7734,14 9 1080,9-10 0,-6 8 0,6-5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35.254"/>
    </inkml:context>
    <inkml:brush xml:id="br0">
      <inkml:brushProperty name="width" value="0.04286" units="cm"/>
      <inkml:brushProperty name="height" value="0.04286" units="cm"/>
      <inkml:brushProperty name="color" value="#F6630D"/>
    </inkml:brush>
  </inkml:definitions>
  <inkml:trace contextRef="#ctx0" brushRef="#br0">12 3 6094,'-2'-1'989,"0"0"-629,2 1 89,-2 0 91,2 0 0,-1-1 1529,0 1 3148,1 0-4947,-1 0-91,0 0 1710,1 0-1799,-1 2 90,1-2 0,0 2 360,0 0-450,0-1 539,0 3-539,0-3 270,1 3-270,-1-3 90,1 4-180,-1-5 90,1 6-90,0-4 0,0 5 0,-1-5 0,2 5 0,-2-6 0,3 6 0,-2-7 90,2 4-90,-1-3 90,2 1-90,-2-1 0,4 0 0,-5-1 0,5 1 0,-4 0 0,5 0 0,-5 0 90,5 0-90,-5-1 90,4 1-90,-4-2 0,3 0 0,-4 0 0,2 0 0,-3 1-180,0-1-1349,1 2 1439,0-1-360,0 0 360,-1 2 90,-1-2 0,1 2-90,-1-2 90,1 0 270,-3 1-270,1-1 540,-3-2-450,3 1 629,-4-2-629,4 1 180,-4-2-270,4 3 180,-4-4-180,5 3 90,-3-4-90,3 4 90,-1-7-90,2 6 270,0-6-180,0 7 359,0-4-359,0 4 180,-1-1-180,1 3-630,0-1 540,0 3 0,-1-1 0,1 2 0,-1-1 0,1 0-180,-1 3 180,0-3-269,0 3 179,1-3 0,0 3 90,0-3-90,0 5 90,0-4 0,0 6 0,1-6 0,0 7 0,0-7 0,1 4 0,-1-6-630,2 4 360,-2-5-3058,3 4 2069,-3-3-5757,4 4 6206,-2-3 810,6-1 0,-6-1 0,5-2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36.739"/>
    </inkml:context>
    <inkml:brush xml:id="br0">
      <inkml:brushProperty name="width" value="0.04286" units="cm"/>
      <inkml:brushProperty name="height" value="0.04286" units="cm"/>
      <inkml:brushProperty name="color" value="#F6630D"/>
    </inkml:brush>
  </inkml:definitions>
  <inkml:trace contextRef="#ctx0" brushRef="#br0">6 31 6273,'-2'1'1170,"1"0"-631,0-1 2879,1 0 1350,-1 1-4498,1 0 89,0-1 451,0 1 89,0 0-719,0 0 0,1-1 0,0 1 180,1 1-270,-1-2 270,8 1-360,-5-1 90,13-4-90,-10 2 0,19-8 0,-18 6 90,18-7-90,-20 9 179,8-4-89,-12 6 90,3-2-180,-5 2 90,2 0-90,-2 0 90,2 0-90,-2 0-90,1 0 90,0 0 0,0 1 90,0-1-90,0 0 0,-1 0 0,2 0 90,-2 0 0,3 0-90,-2 0 90,2-1-90,-3 0-8725,1 1 7556,-2 1 89,0-1 91,-1 1-720,1 0 1079,0 0 630,0-1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4:26.663"/>
    </inkml:context>
    <inkml:brush xml:id="br0">
      <inkml:brushProperty name="width" value="0.11429" units="cm"/>
      <inkml:brushProperty name="height" value="0.11429" units="cm"/>
      <inkml:brushProperty name="color" value="#ECECEC"/>
    </inkml:brush>
  </inkml:definitions>
  <inkml:trace contextRef="#ctx0" brushRef="#br0">1 0 6996,'3'4'1817,"0"-1"-1301,-1-2-7,-2 0-133,1 1 295,0 1-175,-1-3 730,2 9-497,-1-6 297,3 9-797,-3-9 179,4 7-548,-3-7 426,7 7-730,-6-7 441,9 12-513,-8-11 463,8 12-371,-9-12 391,3 4 9,-6-8 114,3 4-93,-3-4 7,3 4 86,-3-4 0,3 4 270,0 0-360,1 1 180,1 4-90,-1-4-90,-2 1 0,4 3 180,1 1-180,-2 0 269,4 3-179,-7-9 90,4 5-180,-3-3 180,6 7-90,-4-7 0,9 14 0,-9-14 0,12 17-90,-14-18 0,10 14 0,-10-15 0,6 9 0,-6-9 0,6 7 0,-8-10 0,10 12 0,-8-9 90,12 16-90,-11-13 90,12 17-90,-12-17 0,13 18 0,-12-17 0,12 16 0,-13-17 0,6 6 0,-7-8 90,0-1-90,1 1 0,-3-3 0,3 2 0,-3-1 0,6 5 0,-2-3 0,7 10 0,-7-9 0,13 15 0,-13-14 0,14 16 0,-13-16 0,14 17 0,-13-18 0,14 16 0,-15-16 0,15 15 0,-15-15-90,14 14 90,-15-15 0,15 14 0,-15-13 0,16 15 0,-15-14 0,14 15 0,-14-15 0,15 16 0,-15-16-90,15 14 90,-16-15 0,12 11 0,-12-12 0,12 10 0,-13-10 0,13 12 0,-12-12 0,9 9 0,-9-9 0,6 8 0,-8-10 0,6 10 0,-8-12 0,9 13 0,-9-12 0,11 13 0,-11-13 0,10 13 0,-7-11 0,5 7 0,-5-6-90,2 3 90,-2-4 0,3 6 0,-4-7 144,5 10 125,-5-9-275,6 9 273,-4-8-390,4 6 354,-5-8-270,5 7 284,-8-8-311,7 8-14,-5-7-259,6 9 278,-7-8-389,5 6 465,-5-6-407,4 4 417,-4-4-319,1-1 809,-3-3-834,-3 0 80,2 0-31,-2 0 5,0 0 32,2 0-92,-4-1 34,4 1-109,-6-3 555,6 2 52,-5-2 32,6 2-295,-2 0 197,1-1 168,1 2-179,-2-2 181,0 0-384,2 2 38,-2-2-482,1 1 486,0 0-719,-1-3 660,1 4-3689,0-2 3509,4 8 279,-3-5 88,5 7-13,-5-7-62,4 5-16,-3-5 1,3 6 0,-1-3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38.238"/>
    </inkml:context>
    <inkml:brush xml:id="br0">
      <inkml:brushProperty name="width" value="0.04286" units="cm"/>
      <inkml:brushProperty name="height" value="0.04286" units="cm"/>
      <inkml:brushProperty name="color" value="#F6630D"/>
    </inkml:brush>
  </inkml:definitions>
  <inkml:trace contextRef="#ctx0" brushRef="#br0">82 13 17427,'0'-1'0,"2"-1"0,-2 2 0,1-1 0,-1 1 0,2-1 0,-2 1 0,1-1 0,-1 1 90,1-1-90,-1 1 180,1-2-180,0 2 180,-1-1-90,0 1-180,1-1 0,0 0 180,0 1-90,-1 0 180,1 0-180,-1 1 0,0 0 0,1 0 0,-1 1 0,-1-1 90,1 2 0,0-3 89,-2 3-179,2-2 90,-1 0 0,0 0-90,1 0 90,-1 0-90,0 0 90,0 1-90,0-1 90,0 0 0,-1 3-90,1-2 90,-3 4-90,3-4 90,-3 4-90,3-4 90,-3 2-90,2-3 90,-5 2-90,4-2 180,-6 4-180,6-3 90,-7 5 0,7-4-90,-5 3 0,7-5-270,-3 1 180,3-2-989,-4 0 899,3-1-1529,-3 0 1079,3 1-4767,1-1 4498,0 1-2609,0-1 3508,1 1 0,0-2 0,0 2 0,0-1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47.871"/>
    </inkml:context>
    <inkml:brush xml:id="br0">
      <inkml:brushProperty name="width" value="0.04286" units="cm"/>
      <inkml:brushProperty name="height" value="0.04286" units="cm"/>
      <inkml:brushProperty name="color" value="#F6630D"/>
    </inkml:brush>
  </inkml:definitions>
  <inkml:trace contextRef="#ctx0" brushRef="#br0">204 54 9242,'2'1'0,"-1"1"5487,-1-2-5308,2-2 91,-1 2-90,0-1 360,1-1-360,-2 2 629,1-2-719,0-1 450,-1 3-540,0-3 90,0 0-90,0 3-90,-2-5 180,1 2 360,-1-2-360,1 3 809,-2-5-719,1 4 450,-3-3-540,1 2 90,-3 1-180,3 1 0,-10 2 0,9 0 0,-14 2 0,14-2 359,-13 1-269,13-1 270,-11 0-270,11 0 180,-7 0-270,8 0 0,-9 1 0,9-1-90,-8 5 90,8-2 0,-7 6 0,8-6 90,-5 4 0,7-6 0,-6 7-90,6-7 0,-6 8 0,5-6-90,-3 9 90,4-8 0,0 10 0,1-10 0,2 6 0,-1-5 0,3 2 0,-1-2-90,3 3 90,-4-5 0,7 4 0,-6-4 90,6 4-90,-5-4 0,2 2 0,-5-4 0,3 2 0,-4-3 0,6 3 0,-2-2 0,8 4 0,-8-4 0,13 3 0,-14-3 0,15 2 0,-16-2 0,12 0 0,-9-1 0,7 2 0,-7-2-90,5 3 90,-7-1 0,7 4 0,-6-3 0,5 3 0,-8-5-90,6 2 90,-7-3-90,3 1 90,-3-1 0,2 1 0,-2-1 0,5 4 0,-4-3-90,4 3 90,-4-2 0,3 4-90,-2-3 90,2 3 0,-4-5 0,2 7 0,-2-7 0,1 7 0,-1-7 0,0 5-90,-1-2 90,1 2 0,-1-3 0,0 2 0,1-5 0,-2 4 0,1-3 0,-4 6 0,2-4 0,-7 10 0,8-9-90,-6 8 90,7-9 0,-2 4 0,2-4 90,-1 0-90,1-2 0,-2 1 0,2-2 0,-3 2 0,1-1 0,-2 1 0,0 0 0,1 0 0,1-1 270,-5-1-180,7 0 360,-13-3-360,10 2 89,-7-3-89,6 2-90,-4 0 0,5 1 0,-7-1 0,9 2 90,-10 0-90,11 0 270,-13-2-270,12 2 180,-10-4-180,10 2 0,-4-2 0,4 2 0,-1-1 0,2 3-90,-3-2 90,4 2 0,-2-1 0,-1 1 0,2 0 0,-2 0 90,3 0-90,-2-1 0,1 1 0,-1-1-2339,2 1 2070,2 1-1,-1-1-90,1 2-360,-1-1 361,0-1-3779,1 4 3059,-2-4-4228,2 11 4677,-2-9 630,2 9 0,-1-8 0,0 1 0,1-1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4:28.845"/>
    </inkml:context>
    <inkml:brush xml:id="br0">
      <inkml:brushProperty name="width" value="0.08571" units="cm"/>
      <inkml:brushProperty name="height" value="0.08571" units="cm"/>
      <inkml:brushProperty name="color" value="#ECECEC"/>
    </inkml:brush>
  </inkml:definitions>
  <inkml:trace contextRef="#ctx0" brushRef="#br0">0 1 5762,'2'3'511,"-1"3"-331,0-6 90,0 3-90,0-2 360,-1 0-450,4 2 719,0-2-629,1 2 900,6 1-901,-6-2 361,10 8-450,-11-5 180,12 13-270,-11-11 336,13 16-86,-15-18-1,7 8-1,-7-10-23,0 2 24,1-1-10,-1 0 2,0 0-143,0-1-124,1 1 224,3 5-190,-2-3 502,7 14-435,-8-12 723,8 14-340,-8-16 238,8 12-252,-7-12 261,10 13-196,-10-12-36,4 4-50,-5-5-274,0-2-100,0 1 108,0 0-49,0 0 86,0 0-5,0 0 357,7 8-239,-5-5 276,14 22-418,-12-21-24,11 21 14,-14-23 6,9 11 36,-11-14-203,12 16 79,-11-14 139,13 17-157,-13-17-283,11 15-59,-10-15-41,10 13-21,-9-13 13,4 6-10,-6-8 43,-1 0-59,1 1 332,-1-1-37,1 1-1,-1-1 23,1 1-295,2 2 7,-1-1-10,8 9-2,-7-9-197,11 11 57,-12-11 5,14 12-8,-13-13 224,14 14 85,-14-15 14,11 12-5,-12-11 170,13 11 0,-12-10 0,14 14 0,-14-13 0,14 17 0,-13-16 0,5 6 0,-6-9 0,-2 0 90,2-1-90,-2 1 0,1-1 0,0 0 90,8 7-90,-7-5 0,12 8 0,-11-9 179,13 11-179,-11-10 270,15 15-270,-15-14 180,15 16-180,-15-16 0,19 18 0,-20-17 0,21 17 0,-21-19 0,15 14 90,-17-14-90,14 12 90,-14-12 0,15 15-90,-13-14 90,19 21-90,-18-20-90,22 23 90,-21-23 0,19 19 0,-21-19 0,8 7 0,-10-10 0,0 0 0,0 0 0,-1 0 0,1 0 0,0 0 0,0 1 0,7 5 0,-5-4 0,17 14 0,-17-14 0,18 16 90,-19-17 0,15 16 0,-15-15 90,17 20-90,-17-19-90,18 20 0,-17-21 0,16 16 0,-17-17 0,14 11 0,-15-13 0,10 9 0,-11-8 0,13 13 0,-13-12 0,15 17 0,-15-16 0,14 13 0,-13-14 0,12 10 0,-13-11 0,13 8 0,-13-8 0,12 7 0,-13-9 90,13 11-90,-13-11 0,11 13 0,-11-12 0,10 11-90,-10-10 90,11 10 0,-11-12 0,9 8 0,-9-8 0,8 6 0,-9-7 0,8 5 0,-8-5 90,8 6-90,-8-5 0,8 8 0,-10-10 0,9 11 0,-7-9 0,6 6 0,-5-5 0,4 2 0,-3-2 0,5 3 0,-7-4 0,8 7 0,-10-9 0,6 6 0,-6-7 0,2 3 0,-2-3 0,2 3 0,-2-2 0,3 2 0,-4-2 0,8 5 0,-7-5 0,13 10 0,-10-8 0,12 10 0,-9-9 0,10 9 0,-13-10 0,10 8 0,-10-8 0,7 7 0,-7-7 0,7 7 0,-8-7 0,7 5 0,-5-3 0,5 3 0,-6-5 0,5 5 0,-9-7-90,5 4 90,-3-4 0,2 2 0,0 1-90,1 0 90,-3-2 0,3 4 0,-4-5 0,3 3 0,-3-4-6656,0 2 5936,-4-1 0,2-1 91,-5 4 89,3-2 0,-2 3 540,-4 6 0,4-3 0,-5 4 0,5-5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4:44.758"/>
    </inkml:context>
    <inkml:brush xml:id="br0">
      <inkml:brushProperty name="width" value="0.08571" units="cm"/>
      <inkml:brushProperty name="height" value="0.08571" units="cm"/>
      <inkml:brushProperty name="color" value="#FFFF03"/>
    </inkml:brush>
  </inkml:definitions>
  <inkml:trace contextRef="#ctx0" brushRef="#br0">39 7 5784,'-3'1'14,"0"-1"12,3 0-26,-2 1 90,1 0 2428,-1 0-2428,-2-1 0,4 0 0,-4 0 180,2-1-270,1 0 180,-4-1-180,5 2 0,-2-2 0,0 1-90,2 1 0,-2-2-990,-1 1 901,3 1-475,-3-1 1,3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4:48.116"/>
    </inkml:context>
    <inkml:brush xml:id="br0">
      <inkml:brushProperty name="width" value="0.08571" units="cm"/>
      <inkml:brushProperty name="height" value="0.08571" units="cm"/>
      <inkml:brushProperty name="color" value="#FFFF03"/>
    </inkml:brush>
  </inkml:definitions>
  <inkml:trace contextRef="#ctx0" brushRef="#br0">3 84 7263,'-1'2'360,"0"1"9470,1-3-8687,0-4-1143,0 3 0,-1-3 0,3 3 0,-2 0 0,1-1 90,1 0-90,0 0 0,1-2 0,0 0 90,0 0 0,-1 3 0,2-4-90,-3 5 90,6-6 0,-5 3-90,4-2 0,-4 4 0,4-3 0,-5 3 0,7-5 0,-7 6-90,8-5 90,-8 4 0,8-2 0,-8 2 0,9-3 0,-9 4 0,4-2 0,-3 1 0,-1 1 0,1-1 0,0 0 0,-1 1 0,1-1 0,1 0-90,0 0 90,1 0 0,4 0 0,-6 1 0,7-2 0,-9 2 0,7-1 0,-3 1-90,2 0 90,-2 0 0,6 0 0,-9 0 0,11 2 0,-11-2 0,7 2 0,-5-1 0,4 0 0,-1 0 0,0 1 0,-2-1 0,1 0 0,-1 0 0,-1 0 0,0 0 0,-3-1 0,3 1 0,-2-1 0,1 1 0,1 0 0,-2-1 0,4 1 0,-2 0 0,3 1 0,-3-1 0,5 2 0,-7-3-90,9 4 90,-8-3 0,7 4 0,-8-4 0,7 4 0,-5-3 0,3 3 0,-4-3 0,4 2 0,-5-3 0,4 3 0,-4-4 0,4 4 0,-4-3 0,4 3 0,-4-3 0,1 1 0,0 1 0,1 0 0,-1 0 0,2 3 0,-4-5 0,4 5 0,-3-3 0,3 2 0,-3-2 0,2 2 0,-3-5 0,1 2 0,1 0 0,-2-1 0,2 1-90,0 2 90,-1-3-90,3 4 90,-2-2-90,0-1 0,1 2 1,-1-2 89,0 0 0,-1-1 0,1 1-90,-1-2 90,3 3 0,-3-3 0,3 3 0,-1-2 0,0 0 0,2 2 0,-5-3 0,5 2 0,-4-2 0,1 1 0,1 0 0,-3-1 0,3 0 0,0 1 0,-3-1 0,3 1 0,-1 0-90,1 0 0,0 1 90,1-1 0,-3 0 0,1 0 0,2-1 0,-4 0-90,7 0 0,-6 0 90,2 0-90,0 0 90,1 0 0,0 0 0,0 0 0,-1 0 0,-2 0 0,5 0 0,-5 0-90,6 0 0,-7 0 90,7 0 0,-6 0 0,8-1 0,-8 0 0,8 0 0,-9 1-90,5-2 90,-4 2-180,4-2 90,-1 2-90,3-1 90,-3 0 0,3 1 90,-7 0 0,7 0 0,-6 0-90,5-1 90,-6 1 0,7-1 0,-7 1-90,6 0 90,-5-1 0,5 0 0,-6 1 0,6-2 0,-6 2-179,5-2 179,-5 2-180,6-2 180,-6 2 0,3 0 0,0-1 0,-2 1 0,1 0 0,1-2 0,-3 2-90,3-2 90,-1 2 0,-1 0 90,2-1-90,0 1 0,-3 0 1439,3-1-1439,-4-1 90,1 1-90,-1-1 0,0 0 0,1 1 90,-1-1-90,0 0 0,0 1 270,0 0-180,0-2-1,1 3 1,-1-3 0,0 1 90,-1 0-180,1-1 180,-2-1-90,3 4 0,-3-4-90,3 3 90,-3-2-90,2 2 0,0-1 0,0 1 90,0 1-90,-1-3 90,0 1-90,0 0 180,-2-3-180,3 4 90,-4-6-90,4 6 0,-3-5 90,3 6-90,-2-4 0,3 3 0,-3-2 0,3 2 0,-4-4 90,3 4-90,-5-7 0,4 4 0,-5-6 0,5 6-90,-5-6 90,6 9 0,-3-5 0,3 6-630,0-2 630,4 5 0,-3-2 0,5 3 0,-5-4 0,3 3 0,1 1 0,1 0 90,3 3-90,-5-5 0,6 5 0,-6-5 0,8 6 0,-6-5 0,7 6 0,-8-6 0,10 6 0,-10-6 0,9 6-90,-10-7 0,8 6 0,-10-6-90,8 5 180,-7-5-90,3 2 90,-3-2 0,0-1-90,-1 1 90,-1-1-359,2 1 359,-1 0-90,-1-2-180,1 3 270,0-1 0,-1-1 180,1 1-270,-2-1 0,0 0 90,-2 2 0,3-3 0,-2 1 0,0 1 0,1-2 0,-1 1 0,1 1 90,0-2-90,-3 3 90,0 0-90,-2 1 90,-4 3-90,6-5 0,-11 11 0,11-10 90,-14 14-90,12-12 90,-14 11-90,17-13 89,-13 10-89,13-10 90,-8 7-90,8-7 90,-5 5-90,7-8 0,-1 4 0,2-4 180,-2 2-180,2-1-2458,-1 0 0,-2 1 1,-1 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71BA95-2CC7-474C-80E2-C58E43ABB1CB}" type="datetimeFigureOut">
              <a:rPr lang="en-US" smtClean="0"/>
              <a:t>7/25/23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79B9D6-8352-4B4C-BEC9-066649E4F85C}" type="slidenum">
              <a:rPr lang="en-US" smtClean="0"/>
              <a:t>‹#›</a:t>
            </a:fld>
            <a:endParaRPr lang="en-US"/>
          </a:p>
        </p:txBody>
      </p:sp>
    </p:spTree>
    <p:extLst>
      <p:ext uri="{BB962C8B-B14F-4D97-AF65-F5344CB8AC3E}">
        <p14:creationId xmlns:p14="http://schemas.microsoft.com/office/powerpoint/2010/main" val="2769204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79B9D6-8352-4B4C-BEC9-066649E4F85C}" type="slidenum">
              <a:rPr lang="en-US" smtClean="0"/>
              <a:t>6</a:t>
            </a:fld>
            <a:endParaRPr lang="en-US"/>
          </a:p>
        </p:txBody>
      </p:sp>
    </p:spTree>
    <p:extLst>
      <p:ext uri="{BB962C8B-B14F-4D97-AF65-F5344CB8AC3E}">
        <p14:creationId xmlns:p14="http://schemas.microsoft.com/office/powerpoint/2010/main" val="154303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79B9D6-8352-4B4C-BEC9-066649E4F85C}" type="slidenum">
              <a:rPr lang="en-US" smtClean="0"/>
              <a:t>8</a:t>
            </a:fld>
            <a:endParaRPr lang="en-US"/>
          </a:p>
        </p:txBody>
      </p:sp>
    </p:spTree>
    <p:extLst>
      <p:ext uri="{BB962C8B-B14F-4D97-AF65-F5344CB8AC3E}">
        <p14:creationId xmlns:p14="http://schemas.microsoft.com/office/powerpoint/2010/main" val="807284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79B9D6-8352-4B4C-BEC9-066649E4F85C}" type="slidenum">
              <a:rPr lang="en-US" smtClean="0"/>
              <a:t>10</a:t>
            </a:fld>
            <a:endParaRPr lang="en-US"/>
          </a:p>
        </p:txBody>
      </p:sp>
    </p:spTree>
    <p:extLst>
      <p:ext uri="{BB962C8B-B14F-4D97-AF65-F5344CB8AC3E}">
        <p14:creationId xmlns:p14="http://schemas.microsoft.com/office/powerpoint/2010/main" val="381745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5C4CDA-0695-2D4E-81F4-D28EE29C28E7}" type="datetimeFigureOut">
              <a:rPr lang="en-US" smtClean="0"/>
              <a:t>7/25/23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3233695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5C4CDA-0695-2D4E-81F4-D28EE29C28E7}" type="datetimeFigureOut">
              <a:rPr lang="en-US" smtClean="0"/>
              <a:t>7/25/23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154934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5C4CDA-0695-2D4E-81F4-D28EE29C28E7}" type="datetimeFigureOut">
              <a:rPr lang="en-US" smtClean="0"/>
              <a:t>7/25/23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3580397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5C4CDA-0695-2D4E-81F4-D28EE29C28E7}" type="datetimeFigureOut">
              <a:rPr lang="en-US" smtClean="0"/>
              <a:t>7/25/23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2412977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5C4CDA-0695-2D4E-81F4-D28EE29C28E7}" type="datetimeFigureOut">
              <a:rPr lang="en-US" smtClean="0"/>
              <a:t>7/25/23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4252465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5C4CDA-0695-2D4E-81F4-D28EE29C28E7}" type="datetimeFigureOut">
              <a:rPr lang="en-US" smtClean="0"/>
              <a:t>7/25/23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1987566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5C4CDA-0695-2D4E-81F4-D28EE29C28E7}" type="datetimeFigureOut">
              <a:rPr lang="en-US" smtClean="0"/>
              <a:t>7/25/23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90936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5C4CDA-0695-2D4E-81F4-D28EE29C28E7}" type="datetimeFigureOut">
              <a:rPr lang="en-US" smtClean="0"/>
              <a:t>7/25/23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3095034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5C4CDA-0695-2D4E-81F4-D28EE29C28E7}" type="datetimeFigureOut">
              <a:rPr lang="en-US" smtClean="0"/>
              <a:t>7/25/23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94665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5C4CDA-0695-2D4E-81F4-D28EE29C28E7}" type="datetimeFigureOut">
              <a:rPr lang="en-US" smtClean="0"/>
              <a:t>7/25/23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3249747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5C4CDA-0695-2D4E-81F4-D28EE29C28E7}" type="datetimeFigureOut">
              <a:rPr lang="en-US" smtClean="0"/>
              <a:t>7/25/23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837037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5C4CDA-0695-2D4E-81F4-D28EE29C28E7}" type="datetimeFigureOut">
              <a:rPr lang="en-US" smtClean="0"/>
              <a:t>7/25/23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655F29-4741-0A4B-AF43-2950CA9194DC}" type="slidenum">
              <a:rPr lang="en-US" smtClean="0"/>
              <a:t>‹#›</a:t>
            </a:fld>
            <a:endParaRPr lang="en-US"/>
          </a:p>
        </p:txBody>
      </p:sp>
    </p:spTree>
    <p:extLst>
      <p:ext uri="{BB962C8B-B14F-4D97-AF65-F5344CB8AC3E}">
        <p14:creationId xmlns:p14="http://schemas.microsoft.com/office/powerpoint/2010/main" val="266211173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sdss.or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146/annurev.astro.41.011802.094927" TargetMode="External"/><Relationship Id="rId2" Type="http://schemas.openxmlformats.org/officeDocument/2006/relationships/hyperlink" Target="https://doi.org/10.1146/annurev.astro.45.051806.110546" TargetMode="External"/><Relationship Id="rId1" Type="http://schemas.openxmlformats.org/officeDocument/2006/relationships/slideLayout" Target="../slideLayouts/slideLayout2.xml"/><Relationship Id="rId4" Type="http://schemas.openxmlformats.org/officeDocument/2006/relationships/hyperlink" Target="https://commons.wikimedia.org/wiki/File:Large-scale_structure_of_light_distribution_in_the_universe.jp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customXml" Target="../ink/ink8.xml"/><Relationship Id="rId26" Type="http://schemas.openxmlformats.org/officeDocument/2006/relationships/customXml" Target="../ink/ink12.xml"/><Relationship Id="rId39" Type="http://schemas.openxmlformats.org/officeDocument/2006/relationships/image" Target="../media/image29.png"/><Relationship Id="rId21" Type="http://schemas.openxmlformats.org/officeDocument/2006/relationships/image" Target="../media/image20.png"/><Relationship Id="rId34" Type="http://schemas.openxmlformats.org/officeDocument/2006/relationships/customXml" Target="../ink/ink16.xml"/><Relationship Id="rId42" Type="http://schemas.openxmlformats.org/officeDocument/2006/relationships/customXml" Target="../ink/ink20.xml"/><Relationship Id="rId47" Type="http://schemas.openxmlformats.org/officeDocument/2006/relationships/image" Target="../media/image33.png"/><Relationship Id="rId50" Type="http://schemas.openxmlformats.org/officeDocument/2006/relationships/customXml" Target="../ink/ink24.xml"/><Relationship Id="rId7" Type="http://schemas.openxmlformats.org/officeDocument/2006/relationships/image" Target="../media/image13.png"/><Relationship Id="rId2" Type="http://schemas.openxmlformats.org/officeDocument/2006/relationships/image" Target="../media/image2.png"/><Relationship Id="rId16" Type="http://schemas.openxmlformats.org/officeDocument/2006/relationships/customXml" Target="../ink/ink7.xml"/><Relationship Id="rId29" Type="http://schemas.openxmlformats.org/officeDocument/2006/relationships/image" Target="../media/image24.png"/><Relationship Id="rId11" Type="http://schemas.openxmlformats.org/officeDocument/2006/relationships/image" Target="../media/image15.png"/><Relationship Id="rId24" Type="http://schemas.openxmlformats.org/officeDocument/2006/relationships/customXml" Target="../ink/ink11.xml"/><Relationship Id="rId32" Type="http://schemas.openxmlformats.org/officeDocument/2006/relationships/customXml" Target="../ink/ink15.xml"/><Relationship Id="rId37" Type="http://schemas.openxmlformats.org/officeDocument/2006/relationships/image" Target="../media/image28.png"/><Relationship Id="rId40" Type="http://schemas.openxmlformats.org/officeDocument/2006/relationships/customXml" Target="../ink/ink19.xml"/><Relationship Id="rId45" Type="http://schemas.openxmlformats.org/officeDocument/2006/relationships/image" Target="../media/image32.png"/><Relationship Id="rId53" Type="http://schemas.openxmlformats.org/officeDocument/2006/relationships/image" Target="../media/image36.png"/><Relationship Id="rId5" Type="http://schemas.openxmlformats.org/officeDocument/2006/relationships/image" Target="../media/image12.png"/><Relationship Id="rId10" Type="http://schemas.openxmlformats.org/officeDocument/2006/relationships/customXml" Target="../ink/ink4.xml"/><Relationship Id="rId19" Type="http://schemas.openxmlformats.org/officeDocument/2006/relationships/image" Target="../media/image19.png"/><Relationship Id="rId31" Type="http://schemas.openxmlformats.org/officeDocument/2006/relationships/image" Target="../media/image25.png"/><Relationship Id="rId44" Type="http://schemas.openxmlformats.org/officeDocument/2006/relationships/customXml" Target="../ink/ink21.xml"/><Relationship Id="rId52" Type="http://schemas.openxmlformats.org/officeDocument/2006/relationships/customXml" Target="../ink/ink25.xml"/><Relationship Id="rId4" Type="http://schemas.openxmlformats.org/officeDocument/2006/relationships/customXml" Target="../ink/ink1.xml"/><Relationship Id="rId9" Type="http://schemas.openxmlformats.org/officeDocument/2006/relationships/image" Target="../media/image14.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23.png"/><Relationship Id="rId30" Type="http://schemas.openxmlformats.org/officeDocument/2006/relationships/customXml" Target="../ink/ink14.xml"/><Relationship Id="rId35" Type="http://schemas.openxmlformats.org/officeDocument/2006/relationships/image" Target="../media/image27.png"/><Relationship Id="rId43" Type="http://schemas.openxmlformats.org/officeDocument/2006/relationships/image" Target="../media/image31.png"/><Relationship Id="rId48" Type="http://schemas.openxmlformats.org/officeDocument/2006/relationships/customXml" Target="../ink/ink23.xml"/><Relationship Id="rId8" Type="http://schemas.openxmlformats.org/officeDocument/2006/relationships/customXml" Target="../ink/ink3.xml"/><Relationship Id="rId51" Type="http://schemas.openxmlformats.org/officeDocument/2006/relationships/image" Target="../media/image35.png"/><Relationship Id="rId3" Type="http://schemas.openxmlformats.org/officeDocument/2006/relationships/image" Target="../media/image11.png"/><Relationship Id="rId12" Type="http://schemas.openxmlformats.org/officeDocument/2006/relationships/customXml" Target="../ink/ink5.xml"/><Relationship Id="rId17" Type="http://schemas.openxmlformats.org/officeDocument/2006/relationships/image" Target="../media/image18.png"/><Relationship Id="rId25" Type="http://schemas.openxmlformats.org/officeDocument/2006/relationships/image" Target="../media/image22.png"/><Relationship Id="rId33" Type="http://schemas.openxmlformats.org/officeDocument/2006/relationships/image" Target="../media/image26.png"/><Relationship Id="rId38" Type="http://schemas.openxmlformats.org/officeDocument/2006/relationships/customXml" Target="../ink/ink18.xml"/><Relationship Id="rId46" Type="http://schemas.openxmlformats.org/officeDocument/2006/relationships/customXml" Target="../ink/ink22.xml"/><Relationship Id="rId20" Type="http://schemas.openxmlformats.org/officeDocument/2006/relationships/customXml" Target="../ink/ink9.xml"/><Relationship Id="rId41"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customXml" Target="../ink/ink2.xml"/><Relationship Id="rId15" Type="http://schemas.openxmlformats.org/officeDocument/2006/relationships/image" Target="../media/image17.png"/><Relationship Id="rId23" Type="http://schemas.openxmlformats.org/officeDocument/2006/relationships/image" Target="../media/image21.png"/><Relationship Id="rId28" Type="http://schemas.openxmlformats.org/officeDocument/2006/relationships/customXml" Target="../ink/ink13.xml"/><Relationship Id="rId36" Type="http://schemas.openxmlformats.org/officeDocument/2006/relationships/customXml" Target="../ink/ink17.xml"/><Relationship Id="rId49"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6" Type="http://schemas.openxmlformats.org/officeDocument/2006/relationships/customXml" Target="../ink/ink37.xml"/><Relationship Id="rId21" Type="http://schemas.openxmlformats.org/officeDocument/2006/relationships/image" Target="../media/image48.png"/><Relationship Id="rId42" Type="http://schemas.openxmlformats.org/officeDocument/2006/relationships/customXml" Target="../ink/ink45.xml"/><Relationship Id="rId47" Type="http://schemas.openxmlformats.org/officeDocument/2006/relationships/image" Target="../media/image61.png"/><Relationship Id="rId63" Type="http://schemas.openxmlformats.org/officeDocument/2006/relationships/image" Target="../media/image69.png"/><Relationship Id="rId68" Type="http://schemas.openxmlformats.org/officeDocument/2006/relationships/customXml" Target="../ink/ink58.xml"/><Relationship Id="rId16" Type="http://schemas.openxmlformats.org/officeDocument/2006/relationships/customXml" Target="../ink/ink32.xml"/><Relationship Id="rId11" Type="http://schemas.openxmlformats.org/officeDocument/2006/relationships/image" Target="../media/image43.png"/><Relationship Id="rId24" Type="http://schemas.openxmlformats.org/officeDocument/2006/relationships/customXml" Target="../ink/ink36.xml"/><Relationship Id="rId32" Type="http://schemas.openxmlformats.org/officeDocument/2006/relationships/customXml" Target="../ink/ink40.xml"/><Relationship Id="rId37" Type="http://schemas.openxmlformats.org/officeDocument/2006/relationships/image" Target="../media/image56.png"/><Relationship Id="rId40" Type="http://schemas.openxmlformats.org/officeDocument/2006/relationships/customXml" Target="../ink/ink44.xml"/><Relationship Id="rId45" Type="http://schemas.openxmlformats.org/officeDocument/2006/relationships/image" Target="../media/image60.png"/><Relationship Id="rId53" Type="http://schemas.openxmlformats.org/officeDocument/2006/relationships/image" Target="../media/image64.png"/><Relationship Id="rId58" Type="http://schemas.openxmlformats.org/officeDocument/2006/relationships/customXml" Target="../ink/ink53.xml"/><Relationship Id="rId66" Type="http://schemas.openxmlformats.org/officeDocument/2006/relationships/customXml" Target="../ink/ink57.xml"/><Relationship Id="rId74" Type="http://schemas.openxmlformats.org/officeDocument/2006/relationships/customXml" Target="../ink/ink61.xml"/><Relationship Id="rId5" Type="http://schemas.openxmlformats.org/officeDocument/2006/relationships/image" Target="../media/image40.png"/><Relationship Id="rId61" Type="http://schemas.openxmlformats.org/officeDocument/2006/relationships/image" Target="../media/image68.png"/><Relationship Id="rId19" Type="http://schemas.openxmlformats.org/officeDocument/2006/relationships/image" Target="../media/image47.png"/><Relationship Id="rId14" Type="http://schemas.openxmlformats.org/officeDocument/2006/relationships/customXml" Target="../ink/ink31.xml"/><Relationship Id="rId22" Type="http://schemas.openxmlformats.org/officeDocument/2006/relationships/customXml" Target="../ink/ink35.xml"/><Relationship Id="rId27" Type="http://schemas.openxmlformats.org/officeDocument/2006/relationships/image" Target="../media/image51.png"/><Relationship Id="rId30" Type="http://schemas.openxmlformats.org/officeDocument/2006/relationships/customXml" Target="../ink/ink39.xml"/><Relationship Id="rId35" Type="http://schemas.openxmlformats.org/officeDocument/2006/relationships/image" Target="../media/image55.png"/><Relationship Id="rId43" Type="http://schemas.openxmlformats.org/officeDocument/2006/relationships/image" Target="../media/image59.png"/><Relationship Id="rId48" Type="http://schemas.openxmlformats.org/officeDocument/2006/relationships/customXml" Target="../ink/ink48.xml"/><Relationship Id="rId56" Type="http://schemas.openxmlformats.org/officeDocument/2006/relationships/customXml" Target="../ink/ink52.xml"/><Relationship Id="rId64" Type="http://schemas.openxmlformats.org/officeDocument/2006/relationships/customXml" Target="../ink/ink56.xml"/><Relationship Id="rId69" Type="http://schemas.openxmlformats.org/officeDocument/2006/relationships/image" Target="../media/image72.png"/><Relationship Id="rId77" Type="http://schemas.openxmlformats.org/officeDocument/2006/relationships/image" Target="../media/image76.png"/><Relationship Id="rId8" Type="http://schemas.openxmlformats.org/officeDocument/2006/relationships/customXml" Target="../ink/ink28.xml"/><Relationship Id="rId51" Type="http://schemas.openxmlformats.org/officeDocument/2006/relationships/image" Target="../media/image63.png"/><Relationship Id="rId72" Type="http://schemas.openxmlformats.org/officeDocument/2006/relationships/customXml" Target="../ink/ink60.xml"/><Relationship Id="rId3" Type="http://schemas.openxmlformats.org/officeDocument/2006/relationships/image" Target="../media/image39.png"/><Relationship Id="rId12" Type="http://schemas.openxmlformats.org/officeDocument/2006/relationships/customXml" Target="../ink/ink30.xml"/><Relationship Id="rId17" Type="http://schemas.openxmlformats.org/officeDocument/2006/relationships/image" Target="../media/image46.png"/><Relationship Id="rId25" Type="http://schemas.openxmlformats.org/officeDocument/2006/relationships/image" Target="../media/image50.png"/><Relationship Id="rId33" Type="http://schemas.openxmlformats.org/officeDocument/2006/relationships/image" Target="../media/image54.png"/><Relationship Id="rId38" Type="http://schemas.openxmlformats.org/officeDocument/2006/relationships/customXml" Target="../ink/ink43.xml"/><Relationship Id="rId46" Type="http://schemas.openxmlformats.org/officeDocument/2006/relationships/customXml" Target="../ink/ink47.xml"/><Relationship Id="rId59" Type="http://schemas.openxmlformats.org/officeDocument/2006/relationships/image" Target="../media/image67.png"/><Relationship Id="rId67" Type="http://schemas.openxmlformats.org/officeDocument/2006/relationships/image" Target="../media/image71.png"/><Relationship Id="rId20" Type="http://schemas.openxmlformats.org/officeDocument/2006/relationships/customXml" Target="../ink/ink34.xml"/><Relationship Id="rId41" Type="http://schemas.openxmlformats.org/officeDocument/2006/relationships/image" Target="../media/image58.png"/><Relationship Id="rId54" Type="http://schemas.openxmlformats.org/officeDocument/2006/relationships/customXml" Target="../ink/ink51.xml"/><Relationship Id="rId62" Type="http://schemas.openxmlformats.org/officeDocument/2006/relationships/customXml" Target="../ink/ink55.xml"/><Relationship Id="rId70" Type="http://schemas.openxmlformats.org/officeDocument/2006/relationships/customXml" Target="../ink/ink59.xml"/><Relationship Id="rId75"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customXml" Target="../ink/ink27.xml"/><Relationship Id="rId15" Type="http://schemas.openxmlformats.org/officeDocument/2006/relationships/image" Target="../media/image45.png"/><Relationship Id="rId23" Type="http://schemas.openxmlformats.org/officeDocument/2006/relationships/image" Target="../media/image49.png"/><Relationship Id="rId28" Type="http://schemas.openxmlformats.org/officeDocument/2006/relationships/customXml" Target="../ink/ink38.xml"/><Relationship Id="rId36" Type="http://schemas.openxmlformats.org/officeDocument/2006/relationships/customXml" Target="../ink/ink42.xml"/><Relationship Id="rId49" Type="http://schemas.openxmlformats.org/officeDocument/2006/relationships/image" Target="../media/image62.png"/><Relationship Id="rId57" Type="http://schemas.openxmlformats.org/officeDocument/2006/relationships/image" Target="../media/image66.png"/><Relationship Id="rId10" Type="http://schemas.openxmlformats.org/officeDocument/2006/relationships/customXml" Target="../ink/ink29.xml"/><Relationship Id="rId31" Type="http://schemas.openxmlformats.org/officeDocument/2006/relationships/image" Target="../media/image53.png"/><Relationship Id="rId44" Type="http://schemas.openxmlformats.org/officeDocument/2006/relationships/customXml" Target="../ink/ink46.xml"/><Relationship Id="rId52" Type="http://schemas.openxmlformats.org/officeDocument/2006/relationships/customXml" Target="../ink/ink50.xml"/><Relationship Id="rId60" Type="http://schemas.openxmlformats.org/officeDocument/2006/relationships/customXml" Target="../ink/ink54.xml"/><Relationship Id="rId65" Type="http://schemas.openxmlformats.org/officeDocument/2006/relationships/image" Target="../media/image70.png"/><Relationship Id="rId73" Type="http://schemas.openxmlformats.org/officeDocument/2006/relationships/image" Target="../media/image74.png"/><Relationship Id="rId4" Type="http://schemas.openxmlformats.org/officeDocument/2006/relationships/customXml" Target="../ink/ink26.xml"/><Relationship Id="rId9" Type="http://schemas.openxmlformats.org/officeDocument/2006/relationships/image" Target="../media/image42.png"/><Relationship Id="rId13" Type="http://schemas.openxmlformats.org/officeDocument/2006/relationships/image" Target="../media/image44.png"/><Relationship Id="rId18" Type="http://schemas.openxmlformats.org/officeDocument/2006/relationships/customXml" Target="../ink/ink33.xml"/><Relationship Id="rId39" Type="http://schemas.openxmlformats.org/officeDocument/2006/relationships/image" Target="../media/image57.png"/><Relationship Id="rId34" Type="http://schemas.openxmlformats.org/officeDocument/2006/relationships/customXml" Target="../ink/ink41.xml"/><Relationship Id="rId50" Type="http://schemas.openxmlformats.org/officeDocument/2006/relationships/customXml" Target="../ink/ink49.xml"/><Relationship Id="rId55" Type="http://schemas.openxmlformats.org/officeDocument/2006/relationships/image" Target="../media/image65.png"/><Relationship Id="rId76" Type="http://schemas.openxmlformats.org/officeDocument/2006/relationships/image" Target="../media/image4.png"/><Relationship Id="rId7" Type="http://schemas.openxmlformats.org/officeDocument/2006/relationships/image" Target="../media/image41.png"/><Relationship Id="rId71" Type="http://schemas.openxmlformats.org/officeDocument/2006/relationships/image" Target="../media/image73.png"/><Relationship Id="rId2" Type="http://schemas.openxmlformats.org/officeDocument/2006/relationships/notesSlide" Target="../notesSlides/notesSlide1.xml"/><Relationship Id="rId29" Type="http://schemas.openxmlformats.org/officeDocument/2006/relationships/image" Target="../media/image52.png"/></Relationships>
</file>

<file path=ppt/slides/_rels/slide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CDBBE-9ECF-3202-107D-E15DD36CC718}"/>
              </a:ext>
            </a:extLst>
          </p:cNvPr>
          <p:cNvSpPr>
            <a:spLocks noGrp="1"/>
          </p:cNvSpPr>
          <p:nvPr>
            <p:ph type="ctrTitle"/>
          </p:nvPr>
        </p:nvSpPr>
        <p:spPr>
          <a:xfrm>
            <a:off x="293581" y="458022"/>
            <a:ext cx="9144000" cy="2387600"/>
          </a:xfrm>
        </p:spPr>
        <p:txBody>
          <a:bodyPr/>
          <a:lstStyle/>
          <a:p>
            <a:r>
              <a:rPr lang="en-US" dirty="0"/>
              <a:t>Probing the </a:t>
            </a:r>
            <a:r>
              <a:rPr lang="en-US" dirty="0">
                <a:solidFill>
                  <a:schemeClr val="accent1"/>
                </a:solidFill>
              </a:rPr>
              <a:t>AGN Nature</a:t>
            </a:r>
            <a:r>
              <a:rPr lang="en-US" dirty="0"/>
              <a:t> of </a:t>
            </a:r>
            <a:r>
              <a:rPr lang="en-US" dirty="0">
                <a:solidFill>
                  <a:schemeClr val="accent2"/>
                </a:solidFill>
              </a:rPr>
              <a:t>Maser Galaxy </a:t>
            </a:r>
            <a:r>
              <a:rPr lang="en-US" dirty="0"/>
              <a:t>Hosts</a:t>
            </a:r>
          </a:p>
        </p:txBody>
      </p:sp>
      <p:sp>
        <p:nvSpPr>
          <p:cNvPr id="3" name="Subtitle 2">
            <a:extLst>
              <a:ext uri="{FF2B5EF4-FFF2-40B4-BE49-F238E27FC236}">
                <a16:creationId xmlns:a16="http://schemas.microsoft.com/office/drawing/2014/main" id="{818C29AC-A184-5BDD-8AD3-ADA089CB5B06}"/>
              </a:ext>
            </a:extLst>
          </p:cNvPr>
          <p:cNvSpPr>
            <a:spLocks noGrp="1"/>
          </p:cNvSpPr>
          <p:nvPr>
            <p:ph type="subTitle" idx="1"/>
          </p:nvPr>
        </p:nvSpPr>
        <p:spPr>
          <a:xfrm>
            <a:off x="5194618" y="5067300"/>
            <a:ext cx="9144000" cy="1655762"/>
          </a:xfrm>
        </p:spPr>
        <p:txBody>
          <a:bodyPr>
            <a:normAutofit lnSpcReduction="10000"/>
          </a:bodyPr>
          <a:lstStyle/>
          <a:p>
            <a:r>
              <a:rPr lang="en-US" dirty="0" err="1"/>
              <a:t>Gaudeor</a:t>
            </a:r>
            <a:r>
              <a:rPr lang="en-US" dirty="0"/>
              <a:t> </a:t>
            </a:r>
            <a:r>
              <a:rPr lang="en-US" dirty="0" err="1"/>
              <a:t>Rudmin</a:t>
            </a:r>
            <a:endParaRPr lang="en-US" dirty="0"/>
          </a:p>
          <a:p>
            <a:r>
              <a:rPr lang="en-US" dirty="0"/>
              <a:t>Dr. Anca Constantin</a:t>
            </a:r>
          </a:p>
          <a:p>
            <a:r>
              <a:rPr lang="en-US" dirty="0"/>
              <a:t>James Madison University</a:t>
            </a:r>
          </a:p>
          <a:p>
            <a:r>
              <a:rPr lang="en-US" dirty="0"/>
              <a:t>Summer 2023</a:t>
            </a:r>
          </a:p>
        </p:txBody>
      </p:sp>
      <p:pic>
        <p:nvPicPr>
          <p:cNvPr id="1026" name="Picture 2">
            <a:extLst>
              <a:ext uri="{FF2B5EF4-FFF2-40B4-BE49-F238E27FC236}">
                <a16:creationId xmlns:a16="http://schemas.microsoft.com/office/drawing/2014/main" id="{6B3AAEBD-724A-F04D-FD7A-49BBAD031E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788" y="3454400"/>
            <a:ext cx="406209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D970980-7F69-E4C6-F996-F5B143F4EECA}"/>
              </a:ext>
            </a:extLst>
          </p:cNvPr>
          <p:cNvPicPr>
            <a:picLocks noChangeAspect="1"/>
          </p:cNvPicPr>
          <p:nvPr/>
        </p:nvPicPr>
        <p:blipFill>
          <a:blip r:embed="rId3"/>
          <a:stretch>
            <a:fillRect/>
          </a:stretch>
        </p:blipFill>
        <p:spPr>
          <a:xfrm>
            <a:off x="7913739" y="2616200"/>
            <a:ext cx="3441700" cy="2387600"/>
          </a:xfrm>
          <a:prstGeom prst="rect">
            <a:avLst/>
          </a:prstGeom>
        </p:spPr>
      </p:pic>
      <p:cxnSp>
        <p:nvCxnSpPr>
          <p:cNvPr id="9" name="Straight Connector 8">
            <a:extLst>
              <a:ext uri="{FF2B5EF4-FFF2-40B4-BE49-F238E27FC236}">
                <a16:creationId xmlns:a16="http://schemas.microsoft.com/office/drawing/2014/main" id="{FAC7951E-9961-028C-2999-9952E07FA00E}"/>
              </a:ext>
            </a:extLst>
          </p:cNvPr>
          <p:cNvCxnSpPr>
            <a:cxnSpLocks/>
          </p:cNvCxnSpPr>
          <p:nvPr/>
        </p:nvCxnSpPr>
        <p:spPr>
          <a:xfrm flipH="1">
            <a:off x="3201035" y="2794000"/>
            <a:ext cx="5440839" cy="203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DC45DC-0285-3812-C1E0-8BA7F7CC3132}"/>
              </a:ext>
            </a:extLst>
          </p:cNvPr>
          <p:cNvCxnSpPr>
            <a:cxnSpLocks/>
          </p:cNvCxnSpPr>
          <p:nvPr/>
        </p:nvCxnSpPr>
        <p:spPr>
          <a:xfrm flipH="1">
            <a:off x="3201035" y="4826000"/>
            <a:ext cx="5790565"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F762670-5F56-9A62-44D0-E69334484412}"/>
              </a:ext>
            </a:extLst>
          </p:cNvPr>
          <p:cNvSpPr txBox="1"/>
          <p:nvPr/>
        </p:nvSpPr>
        <p:spPr>
          <a:xfrm>
            <a:off x="4069136" y="6197600"/>
            <a:ext cx="1220494" cy="261610"/>
          </a:xfrm>
          <a:prstGeom prst="rect">
            <a:avLst/>
          </a:prstGeom>
          <a:noFill/>
        </p:spPr>
        <p:txBody>
          <a:bodyPr wrap="square" rtlCol="0">
            <a:spAutoFit/>
          </a:bodyPr>
          <a:lstStyle/>
          <a:p>
            <a:r>
              <a:rPr lang="en-US" sz="1100" dirty="0"/>
              <a:t>From </a:t>
            </a:r>
            <a:r>
              <a:rPr lang="en-US" sz="1100" dirty="0" err="1"/>
              <a:t>Dayag</a:t>
            </a:r>
            <a:r>
              <a:rPr lang="en-US" sz="1100" dirty="0"/>
              <a:t> 2019</a:t>
            </a:r>
          </a:p>
        </p:txBody>
      </p:sp>
      <p:pic>
        <p:nvPicPr>
          <p:cNvPr id="20" name="Picture 19">
            <a:extLst>
              <a:ext uri="{FF2B5EF4-FFF2-40B4-BE49-F238E27FC236}">
                <a16:creationId xmlns:a16="http://schemas.microsoft.com/office/drawing/2014/main" id="{1A44BA94-E508-5744-6B0A-072D64AE98E6}"/>
              </a:ext>
            </a:extLst>
          </p:cNvPr>
          <p:cNvPicPr>
            <a:picLocks noChangeAspect="1"/>
          </p:cNvPicPr>
          <p:nvPr/>
        </p:nvPicPr>
        <p:blipFill>
          <a:blip r:embed="rId4"/>
          <a:stretch>
            <a:fillRect/>
          </a:stretch>
        </p:blipFill>
        <p:spPr>
          <a:xfrm>
            <a:off x="11018254" y="164522"/>
            <a:ext cx="1004986" cy="459422"/>
          </a:xfrm>
          <a:prstGeom prst="rect">
            <a:avLst/>
          </a:prstGeom>
        </p:spPr>
      </p:pic>
      <p:pic>
        <p:nvPicPr>
          <p:cNvPr id="21" name="Picture 20">
            <a:extLst>
              <a:ext uri="{FF2B5EF4-FFF2-40B4-BE49-F238E27FC236}">
                <a16:creationId xmlns:a16="http://schemas.microsoft.com/office/drawing/2014/main" id="{6257213A-1F13-BBFF-A94C-14080769A66B}"/>
              </a:ext>
            </a:extLst>
          </p:cNvPr>
          <p:cNvPicPr>
            <a:picLocks noChangeAspect="1"/>
          </p:cNvPicPr>
          <p:nvPr/>
        </p:nvPicPr>
        <p:blipFill>
          <a:blip r:embed="rId5"/>
          <a:stretch>
            <a:fillRect/>
          </a:stretch>
        </p:blipFill>
        <p:spPr>
          <a:xfrm>
            <a:off x="9766618" y="164522"/>
            <a:ext cx="1003335" cy="459422"/>
          </a:xfrm>
          <a:prstGeom prst="rect">
            <a:avLst/>
          </a:prstGeom>
        </p:spPr>
      </p:pic>
      <p:pic>
        <p:nvPicPr>
          <p:cNvPr id="22" name="Picture 21">
            <a:extLst>
              <a:ext uri="{FF2B5EF4-FFF2-40B4-BE49-F238E27FC236}">
                <a16:creationId xmlns:a16="http://schemas.microsoft.com/office/drawing/2014/main" id="{D583DD59-B09F-7CF4-0BA6-EA4F072457CA}"/>
              </a:ext>
            </a:extLst>
          </p:cNvPr>
          <p:cNvPicPr>
            <a:picLocks noChangeAspect="1"/>
          </p:cNvPicPr>
          <p:nvPr/>
        </p:nvPicPr>
        <p:blipFill>
          <a:blip r:embed="rId6"/>
          <a:stretch>
            <a:fillRect/>
          </a:stretch>
        </p:blipFill>
        <p:spPr>
          <a:xfrm>
            <a:off x="8514982" y="164522"/>
            <a:ext cx="1003335" cy="459422"/>
          </a:xfrm>
          <a:prstGeom prst="rect">
            <a:avLst/>
          </a:prstGeom>
        </p:spPr>
      </p:pic>
    </p:spTree>
    <p:extLst>
      <p:ext uri="{BB962C8B-B14F-4D97-AF65-F5344CB8AC3E}">
        <p14:creationId xmlns:p14="http://schemas.microsoft.com/office/powerpoint/2010/main" val="383625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D77E0-C1E2-B93F-AB31-E754414632CC}"/>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9E82CF14-54EF-8E13-A39A-3B245DDD5239}"/>
              </a:ext>
            </a:extLst>
          </p:cNvPr>
          <p:cNvSpPr>
            <a:spLocks noGrp="1"/>
          </p:cNvSpPr>
          <p:nvPr>
            <p:ph idx="1"/>
          </p:nvPr>
        </p:nvSpPr>
        <p:spPr/>
        <p:txBody>
          <a:bodyPr/>
          <a:lstStyle/>
          <a:p>
            <a:r>
              <a:rPr lang="en-US" dirty="0"/>
              <a:t>There were statistically significant differences between </a:t>
            </a:r>
            <a:r>
              <a:rPr lang="en-US" dirty="0">
                <a:solidFill>
                  <a:schemeClr val="accent2"/>
                </a:solidFill>
              </a:rPr>
              <a:t>Masers</a:t>
            </a:r>
            <a:r>
              <a:rPr lang="en-US" dirty="0"/>
              <a:t> and </a:t>
            </a:r>
            <a:r>
              <a:rPr lang="en-US" dirty="0" err="1">
                <a:solidFill>
                  <a:schemeClr val="accent2"/>
                </a:solidFill>
              </a:rPr>
              <a:t>Nonmasers</a:t>
            </a:r>
            <a:r>
              <a:rPr lang="en-US" dirty="0"/>
              <a:t> using:</a:t>
            </a:r>
          </a:p>
          <a:p>
            <a:pPr lvl="1"/>
            <a:r>
              <a:rPr lang="en-US" dirty="0">
                <a:solidFill>
                  <a:schemeClr val="accent1"/>
                </a:solidFill>
              </a:rPr>
              <a:t>Coronal Line AGN Detection</a:t>
            </a:r>
          </a:p>
          <a:p>
            <a:pPr lvl="1"/>
            <a:r>
              <a:rPr lang="en-US" dirty="0">
                <a:solidFill>
                  <a:schemeClr val="accent6"/>
                </a:solidFill>
              </a:rPr>
              <a:t>Optical Line AGN Detection</a:t>
            </a:r>
          </a:p>
          <a:p>
            <a:r>
              <a:rPr lang="en-US" dirty="0"/>
              <a:t>They may be </a:t>
            </a:r>
            <a:r>
              <a:rPr lang="en-US" dirty="0">
                <a:solidFill>
                  <a:srgbClr val="00B050"/>
                </a:solidFill>
              </a:rPr>
              <a:t>useful tools </a:t>
            </a:r>
            <a:r>
              <a:rPr lang="en-US" dirty="0"/>
              <a:t>in narrowing the search for usable Maser Disks</a:t>
            </a:r>
          </a:p>
          <a:p>
            <a:r>
              <a:rPr lang="en-US" dirty="0"/>
              <a:t>Galaxy’s </a:t>
            </a:r>
            <a:r>
              <a:rPr lang="en-US" dirty="0">
                <a:solidFill>
                  <a:srgbClr val="FF00FF"/>
                </a:solidFill>
              </a:rPr>
              <a:t>location in the cosmic </a:t>
            </a:r>
            <a:r>
              <a:rPr lang="en-US" dirty="0"/>
              <a:t>environment does </a:t>
            </a:r>
            <a:r>
              <a:rPr lang="en-US" dirty="0">
                <a:solidFill>
                  <a:srgbClr val="FF0000"/>
                </a:solidFill>
              </a:rPr>
              <a:t>not</a:t>
            </a:r>
            <a:r>
              <a:rPr lang="en-US" dirty="0"/>
              <a:t> seem to be a useful tool.</a:t>
            </a:r>
          </a:p>
        </p:txBody>
      </p:sp>
    </p:spTree>
    <p:extLst>
      <p:ext uri="{BB962C8B-B14F-4D97-AF65-F5344CB8AC3E}">
        <p14:creationId xmlns:p14="http://schemas.microsoft.com/office/powerpoint/2010/main" val="1032510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FDB72-D7FD-8F52-E1C7-04F897465CD8}"/>
              </a:ext>
            </a:extLst>
          </p:cNvPr>
          <p:cNvSpPr>
            <a:spLocks noGrp="1"/>
          </p:cNvSpPr>
          <p:nvPr>
            <p:ph type="title"/>
          </p:nvPr>
        </p:nvSpPr>
        <p:spPr/>
        <p:txBody>
          <a:bodyPr/>
          <a:lstStyle/>
          <a:p>
            <a:r>
              <a:rPr lang="en-US" dirty="0" err="1"/>
              <a:t>Acknowlegements</a:t>
            </a:r>
            <a:endParaRPr lang="en-US" dirty="0"/>
          </a:p>
        </p:txBody>
      </p:sp>
      <p:sp>
        <p:nvSpPr>
          <p:cNvPr id="3" name="Content Placeholder 2">
            <a:extLst>
              <a:ext uri="{FF2B5EF4-FFF2-40B4-BE49-F238E27FC236}">
                <a16:creationId xmlns:a16="http://schemas.microsoft.com/office/drawing/2014/main" id="{B5286E73-102A-9397-7232-8A6DED307968}"/>
              </a:ext>
            </a:extLst>
          </p:cNvPr>
          <p:cNvSpPr>
            <a:spLocks noGrp="1"/>
          </p:cNvSpPr>
          <p:nvPr>
            <p:ph idx="1"/>
          </p:nvPr>
        </p:nvSpPr>
        <p:spPr/>
        <p:txBody>
          <a:bodyPr>
            <a:normAutofit fontScale="70000" lnSpcReduction="20000"/>
          </a:bodyPr>
          <a:lstStyle/>
          <a:p>
            <a:r>
              <a:rPr lang="en-US" sz="2000" dirty="0"/>
              <a:t>Dr. Constantin for mentoring this project</a:t>
            </a:r>
          </a:p>
          <a:p>
            <a:r>
              <a:rPr lang="en-US" sz="2000" dirty="0"/>
              <a:t>Emily McPike for help understanding AGN</a:t>
            </a:r>
          </a:p>
          <a:p>
            <a:r>
              <a:rPr lang="en-US" sz="2000" dirty="0"/>
              <a:t>Anish Aradhey for help with cosmic void and wall data</a:t>
            </a:r>
          </a:p>
          <a:p>
            <a:r>
              <a:rPr lang="en-US" sz="2000" dirty="0">
                <a:effectLst/>
              </a:rPr>
              <a:t>This work has been supported by JMU’s Physics and Astronomy Department and the National Science Foundation award NSF:AST #1814594. </a:t>
            </a:r>
          </a:p>
          <a:p>
            <a:r>
              <a:rPr lang="en-US" sz="2000" dirty="0">
                <a:effectLst/>
              </a:rPr>
              <a:t>This research has made use of the NASA/IPAC Extragalactic Database (NED), which is operated by the Jet Propulsion Laboratory, California Institute of Technology, under contract with the National Aeronautics and Space Administration, of the Sloan Digital Sky Survey</a:t>
            </a:r>
          </a:p>
          <a:p>
            <a:pPr algn="l"/>
            <a:r>
              <a:rPr lang="en-US" sz="2000" i="0" u="none" strike="noStrike" dirty="0">
                <a:effectLst/>
              </a:rPr>
              <a:t>This Research has made use of the Sloan Digital Sky Survey (SDSS).</a:t>
            </a:r>
            <a:r>
              <a:rPr lang="en-US" sz="2600" i="0" u="none" strike="noStrike" dirty="0">
                <a:effectLst/>
              </a:rPr>
              <a:t> </a:t>
            </a:r>
            <a:r>
              <a:rPr lang="en-US" sz="2100" b="0" i="0" u="none" strike="noStrike" dirty="0">
                <a:effectLst/>
              </a:rPr>
              <a:t>Funding for the Sloan Digital Sky Survey V has been provided by the Alfred P. Sloan Foundation, the </a:t>
            </a:r>
            <a:r>
              <a:rPr lang="en-US" sz="2100" b="0" i="0" u="none" strike="noStrike" dirty="0" err="1">
                <a:effectLst/>
              </a:rPr>
              <a:t>Heising</a:t>
            </a:r>
            <a:r>
              <a:rPr lang="en-US" sz="2100" b="0" i="0" u="none" strike="noStrike" dirty="0">
                <a:effectLst/>
              </a:rPr>
              <a:t>-Simons Foundation, the National Science Foundation, and the Participating Institutions. SDSS acknowledges support and resources from the Center for High-Performance Computing at the University of Utah. The SDSS web site is </a:t>
            </a:r>
            <a:r>
              <a:rPr lang="en-US" sz="2100" b="0" i="0" u="sng" strike="noStrike" dirty="0">
                <a:effectLst/>
                <a:hlinkClick r:id="rId2">
                  <a:extLst>
                    <a:ext uri="{A12FA001-AC4F-418D-AE19-62706E023703}">
                      <ahyp:hlinkClr xmlns:ahyp="http://schemas.microsoft.com/office/drawing/2018/hyperlinkcolor" val="tx"/>
                    </a:ext>
                  </a:extLst>
                </a:hlinkClick>
              </a:rPr>
              <a:t>www.sdss.org</a:t>
            </a:r>
            <a:r>
              <a:rPr lang="en-US" sz="2100" b="0" i="0" u="none" strike="noStrike" dirty="0">
                <a:effectLst/>
              </a:rPr>
              <a:t>. SDSS is managed by the Astrophysical Research Consortium for the Participating Institutions of the SDSS Collaboration, including the Carnegie Institution for Science, Chilean National Time Allocation Committee (CNTAC) ratified researchers, the Gotham Participation Group, Harvard University, Heidelberg University, The Johns Hopkins University, </a:t>
            </a:r>
            <a:r>
              <a:rPr lang="en-US" sz="2100" b="0" i="0" u="none" strike="noStrike" dirty="0" err="1">
                <a:effectLst/>
              </a:rPr>
              <a:t>L’Ecole</a:t>
            </a:r>
            <a:r>
              <a:rPr lang="en-US" sz="2100" b="0" i="0" u="none" strike="noStrike" dirty="0">
                <a:effectLst/>
              </a:rPr>
              <a:t> </a:t>
            </a:r>
            <a:r>
              <a:rPr lang="en-US" sz="2100" b="0" i="0" u="none" strike="noStrike" dirty="0" err="1">
                <a:effectLst/>
              </a:rPr>
              <a:t>polytechnique</a:t>
            </a:r>
            <a:r>
              <a:rPr lang="en-US" sz="2100" b="0" i="0" u="none" strike="noStrike" dirty="0">
                <a:effectLst/>
              </a:rPr>
              <a:t> </a:t>
            </a:r>
            <a:r>
              <a:rPr lang="en-US" sz="2100" b="0" i="0" u="none" strike="noStrike" dirty="0" err="1">
                <a:effectLst/>
              </a:rPr>
              <a:t>fédérale</a:t>
            </a:r>
            <a:r>
              <a:rPr lang="en-US" sz="2100" b="0" i="0" u="none" strike="noStrike" dirty="0">
                <a:effectLst/>
              </a:rPr>
              <a:t> de Lausanne (EPFL), Leibniz-</a:t>
            </a:r>
            <a:r>
              <a:rPr lang="en-US" sz="2100" b="0" i="0" u="none" strike="noStrike" dirty="0" err="1">
                <a:effectLst/>
              </a:rPr>
              <a:t>Institut</a:t>
            </a:r>
            <a:r>
              <a:rPr lang="en-US" sz="2100" b="0" i="0" u="none" strike="noStrike" dirty="0">
                <a:effectLst/>
              </a:rPr>
              <a:t> für </a:t>
            </a:r>
            <a:r>
              <a:rPr lang="en-US" sz="2100" b="0" i="0" u="none" strike="noStrike" dirty="0" err="1">
                <a:effectLst/>
              </a:rPr>
              <a:t>Astrophysik</a:t>
            </a:r>
            <a:r>
              <a:rPr lang="en-US" sz="2100" b="0" i="0" u="none" strike="noStrike" dirty="0">
                <a:effectLst/>
              </a:rPr>
              <a:t> Potsdam (AIP), Max-Planck-</a:t>
            </a:r>
            <a:r>
              <a:rPr lang="en-US" sz="2100" b="0" i="0" u="none" strike="noStrike" dirty="0" err="1">
                <a:effectLst/>
              </a:rPr>
              <a:t>Institut</a:t>
            </a:r>
            <a:r>
              <a:rPr lang="en-US" sz="2100" b="0" i="0" u="none" strike="noStrike" dirty="0">
                <a:effectLst/>
              </a:rPr>
              <a:t> für </a:t>
            </a:r>
            <a:r>
              <a:rPr lang="en-US" sz="2100" b="0" i="0" u="none" strike="noStrike" dirty="0" err="1">
                <a:effectLst/>
              </a:rPr>
              <a:t>Astronomie</a:t>
            </a:r>
            <a:r>
              <a:rPr lang="en-US" sz="2100" b="0" i="0" u="none" strike="noStrike" dirty="0">
                <a:effectLst/>
              </a:rPr>
              <a:t> (MPIA Heidelberg), Max-Planck-</a:t>
            </a:r>
            <a:r>
              <a:rPr lang="en-US" sz="2100" b="0" i="0" u="none" strike="noStrike" dirty="0" err="1">
                <a:effectLst/>
              </a:rPr>
              <a:t>Institut</a:t>
            </a:r>
            <a:r>
              <a:rPr lang="en-US" sz="2100" b="0" i="0" u="none" strike="noStrike" dirty="0">
                <a:effectLst/>
              </a:rPr>
              <a:t> für </a:t>
            </a:r>
            <a:r>
              <a:rPr lang="en-US" sz="2100" b="0" i="0" u="none" strike="noStrike" dirty="0" err="1">
                <a:effectLst/>
              </a:rPr>
              <a:t>Extraterrestrische</a:t>
            </a:r>
            <a:r>
              <a:rPr lang="en-US" sz="2100" b="0" i="0" u="none" strike="noStrike" dirty="0">
                <a:effectLst/>
              </a:rPr>
              <a:t> </a:t>
            </a:r>
            <a:r>
              <a:rPr lang="en-US" sz="2100" b="0" i="0" u="none" strike="noStrike" dirty="0" err="1">
                <a:effectLst/>
              </a:rPr>
              <a:t>Physik</a:t>
            </a:r>
            <a:r>
              <a:rPr lang="en-US" sz="2100" b="0" i="0" u="none" strike="noStrike" dirty="0">
                <a:effectLst/>
              </a:rPr>
              <a:t> (MPE), Nanjing University, National Astronomical Observatories of China (NAOC), New Mexico State University, The Ohio State University, Pennsylvania State University, Smithsonian Astrophysical Observatory, Space Telescope Science Institute (</a:t>
            </a:r>
            <a:r>
              <a:rPr lang="en-US" sz="2100" b="0" i="0" u="none" strike="noStrike" dirty="0" err="1">
                <a:effectLst/>
              </a:rPr>
              <a:t>STScI</a:t>
            </a:r>
            <a:r>
              <a:rPr lang="en-US" sz="2100" b="0" i="0" u="none" strike="noStrike" dirty="0">
                <a:effectLst/>
              </a:rPr>
              <a:t>), the Stellar Astrophysics Participation Group, Universidad Nacional </a:t>
            </a:r>
            <a:r>
              <a:rPr lang="en-US" sz="2100" b="0" i="0" u="none" strike="noStrike" dirty="0" err="1">
                <a:effectLst/>
              </a:rPr>
              <a:t>Autónoma</a:t>
            </a:r>
            <a:r>
              <a:rPr lang="en-US" sz="2100" b="0" i="0" u="none" strike="noStrike" dirty="0">
                <a:effectLst/>
              </a:rPr>
              <a:t> de México, University of Arizona, University of Colorado Boulder, University of Illinois at Urbana-Champaign, University of Toronto, University of Utah, University of Virginia, and Yale University.</a:t>
            </a:r>
          </a:p>
        </p:txBody>
      </p:sp>
    </p:spTree>
    <p:extLst>
      <p:ext uri="{BB962C8B-B14F-4D97-AF65-F5344CB8AC3E}">
        <p14:creationId xmlns:p14="http://schemas.microsoft.com/office/powerpoint/2010/main" val="2514418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62FEE-282B-0B48-5C9E-846638E71F4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5F08DAAA-F029-4A02-DABC-2074EC680A75}"/>
              </a:ext>
            </a:extLst>
          </p:cNvPr>
          <p:cNvSpPr>
            <a:spLocks noGrp="1"/>
          </p:cNvSpPr>
          <p:nvPr>
            <p:ph idx="1"/>
          </p:nvPr>
        </p:nvSpPr>
        <p:spPr>
          <a:xfrm>
            <a:off x="838200" y="1387736"/>
            <a:ext cx="10515600" cy="5238975"/>
          </a:xfrm>
        </p:spPr>
        <p:txBody>
          <a:bodyPr>
            <a:normAutofit fontScale="40000" lnSpcReduction="20000"/>
          </a:bodyPr>
          <a:lstStyle/>
          <a:p>
            <a:pPr marL="0" indent="0">
              <a:buNone/>
            </a:pPr>
            <a:r>
              <a:rPr lang="en-US" b="0" i="0" u="none" strike="noStrike" dirty="0" err="1">
                <a:effectLst/>
              </a:rPr>
              <a:t>Braatz</a:t>
            </a:r>
            <a:r>
              <a:rPr lang="en-US" b="0" i="0" u="none" strike="noStrike" dirty="0">
                <a:effectLst/>
              </a:rPr>
              <a:t>, J., Condon, J., &amp; Constantin, A, et al, (2020, June 15). </a:t>
            </a:r>
            <a:r>
              <a:rPr lang="en-US" b="0" i="1" u="none" strike="noStrike" dirty="0">
                <a:effectLst/>
              </a:rPr>
              <a:t>The </a:t>
            </a:r>
            <a:r>
              <a:rPr lang="en-US" b="0" i="1" u="none" strike="noStrike" dirty="0" err="1">
                <a:effectLst/>
              </a:rPr>
              <a:t>Megamaser</a:t>
            </a:r>
            <a:r>
              <a:rPr lang="en-US" b="0" i="1" u="none" strike="noStrike" dirty="0">
                <a:effectLst/>
              </a:rPr>
              <a:t> Cosmology Project (MCP)</a:t>
            </a:r>
            <a:r>
              <a:rPr lang="en-US" b="0" i="0" u="none" strike="noStrike" dirty="0">
                <a:effectLst/>
              </a:rPr>
              <a:t>. </a:t>
            </a:r>
            <a:r>
              <a:rPr lang="en-US" b="0" i="0" u="none" strike="noStrike" dirty="0" err="1">
                <a:effectLst/>
              </a:rPr>
              <a:t>MegamaserCosmologyProject</a:t>
            </a:r>
            <a:r>
              <a:rPr lang="en-US" dirty="0"/>
              <a:t>. NRAO</a:t>
            </a:r>
            <a:r>
              <a:rPr lang="en-US" b="0" i="0" u="none" strike="noStrike" dirty="0">
                <a:effectLst/>
              </a:rPr>
              <a:t> public wiki.</a:t>
            </a:r>
          </a:p>
          <a:p>
            <a:pPr marL="0" indent="0">
              <a:buNone/>
            </a:pPr>
            <a:r>
              <a:rPr lang="en-US" dirty="0"/>
              <a:t>	</a:t>
            </a:r>
            <a:r>
              <a:rPr lang="en-US" b="0" i="0" u="none" strike="noStrike" dirty="0">
                <a:effectLst/>
              </a:rPr>
              <a:t>https://</a:t>
            </a:r>
            <a:r>
              <a:rPr lang="en-US" b="0" i="0" u="none" strike="noStrike" dirty="0" err="1">
                <a:effectLst/>
              </a:rPr>
              <a:t>safe.nrao.edu</a:t>
            </a:r>
            <a:r>
              <a:rPr lang="en-US" b="0" i="0" u="none" strike="noStrike" dirty="0">
                <a:effectLst/>
              </a:rPr>
              <a:t>/wiki/bin/view/Main/</a:t>
            </a:r>
            <a:r>
              <a:rPr lang="en-US" b="0" i="0" u="none" strike="noStrike" dirty="0" err="1">
                <a:effectLst/>
              </a:rPr>
              <a:t>MegamaserCosmologyProject</a:t>
            </a:r>
            <a:r>
              <a:rPr lang="en-US" b="0" i="0" u="none" strike="noStrike" dirty="0">
                <a:effectLst/>
              </a:rPr>
              <a:t> </a:t>
            </a:r>
          </a:p>
          <a:p>
            <a:pPr marL="0" indent="0">
              <a:buNone/>
            </a:pPr>
            <a:r>
              <a:rPr lang="en-US" b="0" i="0" u="none" strike="noStrike" dirty="0" err="1">
                <a:effectLst/>
              </a:rPr>
              <a:t>Dayag</a:t>
            </a:r>
            <a:r>
              <a:rPr lang="en-US" b="0" i="0" u="none" strike="noStrike" dirty="0">
                <a:effectLst/>
              </a:rPr>
              <a:t>, D. (2019). </a:t>
            </a:r>
            <a:r>
              <a:rPr lang="en-US" b="0" i="1" u="none" strike="noStrike" dirty="0">
                <a:effectLst/>
              </a:rPr>
              <a:t>Andromeda Galaxy 560mm FL</a:t>
            </a:r>
            <a:r>
              <a:rPr lang="en-US" b="0" i="0" u="none" strike="noStrike" dirty="0">
                <a:effectLst/>
              </a:rPr>
              <a:t>. Wikimedia Commons. Retrieved July 25, 2023, from</a:t>
            </a:r>
          </a:p>
          <a:p>
            <a:pPr marL="0" indent="0">
              <a:buNone/>
            </a:pPr>
            <a:r>
              <a:rPr lang="en-US" b="0" i="0" u="none" strike="noStrike" dirty="0">
                <a:effectLst/>
              </a:rPr>
              <a:t> 	https://</a:t>
            </a:r>
            <a:r>
              <a:rPr lang="en-US" b="0" i="0" u="none" strike="noStrike" dirty="0" err="1">
                <a:effectLst/>
              </a:rPr>
              <a:t>commons.wikimedia.org</a:t>
            </a:r>
            <a:r>
              <a:rPr lang="en-US" b="0" i="0" u="none" strike="noStrike" dirty="0">
                <a:effectLst/>
              </a:rPr>
              <a:t>/wiki/File:Andromeda_Galaxy_560mm_FL.jpg. </a:t>
            </a:r>
          </a:p>
          <a:p>
            <a:pPr marL="0" indent="0">
              <a:buNone/>
            </a:pPr>
            <a:r>
              <a:rPr lang="en-US" b="0" i="0" u="none" strike="noStrike" dirty="0">
                <a:effectLst/>
              </a:rPr>
              <a:t>Douglass, K. A., </a:t>
            </a:r>
            <a:r>
              <a:rPr lang="en-US" b="0" i="0" u="none" strike="noStrike" dirty="0" err="1">
                <a:effectLst/>
              </a:rPr>
              <a:t>Veyrat</a:t>
            </a:r>
            <a:r>
              <a:rPr lang="en-US" b="0" i="0" u="none" strike="noStrike" dirty="0">
                <a:effectLst/>
              </a:rPr>
              <a:t>, D., &amp; </a:t>
            </a:r>
            <a:r>
              <a:rPr lang="en-US" b="0" i="0" u="none" strike="noStrike" dirty="0" err="1">
                <a:effectLst/>
              </a:rPr>
              <a:t>BenZvi</a:t>
            </a:r>
            <a:r>
              <a:rPr lang="en-US" b="0" i="0" u="none" strike="noStrike" dirty="0">
                <a:effectLst/>
              </a:rPr>
              <a:t>, S. (2023). Updated void catalogs of the SDSS DR7 main sample. The Astrophysical Journal.</a:t>
            </a:r>
          </a:p>
          <a:p>
            <a:pPr marL="0" indent="0">
              <a:buNone/>
            </a:pPr>
            <a:r>
              <a:rPr lang="en-US" b="0" i="0" u="none" strike="noStrike" dirty="0">
                <a:effectLst/>
              </a:rPr>
              <a:t> 	Supplement Series, 265(1), 7. https://</a:t>
            </a:r>
            <a:r>
              <a:rPr lang="en-US" b="0" i="0" u="none" strike="noStrike" dirty="0" err="1">
                <a:effectLst/>
              </a:rPr>
              <a:t>doi.org</a:t>
            </a:r>
            <a:r>
              <a:rPr lang="en-US" b="0" i="0" u="none" strike="noStrike" dirty="0">
                <a:effectLst/>
              </a:rPr>
              <a:t>/10.3847/1538-4365/</a:t>
            </a:r>
            <a:r>
              <a:rPr lang="en-US" b="0" i="0" u="none" strike="noStrike" dirty="0" err="1">
                <a:effectLst/>
              </a:rPr>
              <a:t>acabcf</a:t>
            </a:r>
            <a:endParaRPr lang="en-US" b="0" i="0" u="none" strike="noStrike" dirty="0">
              <a:effectLst/>
            </a:endParaRPr>
          </a:p>
          <a:p>
            <a:pPr marL="0" indent="0">
              <a:buNone/>
            </a:pPr>
            <a:r>
              <a:rPr lang="en-US" dirty="0"/>
              <a:t>Ho, L. C. (2008). Nuclear Activity in Nearby Galaxies. Annual Review of Astronomy and Astrophysics, 46(1), 475–539.</a:t>
            </a:r>
          </a:p>
          <a:p>
            <a:pPr marL="0" indent="0">
              <a:buNone/>
            </a:pPr>
            <a:r>
              <a:rPr lang="en-US" dirty="0"/>
              <a:t> 	</a:t>
            </a:r>
            <a:r>
              <a:rPr lang="en-US" dirty="0">
                <a:hlinkClick r:id="rId2"/>
              </a:rPr>
              <a:t>https://doi.org/10.1146/annurev.astro.45.051806.110546</a:t>
            </a:r>
            <a:endParaRPr lang="en-US" dirty="0"/>
          </a:p>
          <a:p>
            <a:pPr marL="0" indent="0">
              <a:buNone/>
            </a:pPr>
            <a:r>
              <a:rPr lang="en-US" dirty="0"/>
              <a:t>Keel, B. (2002, November). Optical Spectra of Various Kinds of Active Galactic Nuclei. Active Galaxies and Quasars – Spectrum</a:t>
            </a:r>
          </a:p>
          <a:p>
            <a:pPr marL="0" indent="0">
              <a:buNone/>
            </a:pPr>
            <a:r>
              <a:rPr lang="en-US" dirty="0"/>
              <a:t> 	Comparison. https://</a:t>
            </a:r>
            <a:r>
              <a:rPr lang="en-US" dirty="0" err="1"/>
              <a:t>pages.astronomy.ua.edu</a:t>
            </a:r>
            <a:r>
              <a:rPr lang="en-US" dirty="0"/>
              <a:t>/keel/</a:t>
            </a:r>
            <a:r>
              <a:rPr lang="en-US" dirty="0" err="1"/>
              <a:t>agn</a:t>
            </a:r>
            <a:r>
              <a:rPr lang="en-US" dirty="0"/>
              <a:t>/</a:t>
            </a:r>
            <a:r>
              <a:rPr lang="en-US" dirty="0" err="1"/>
              <a:t>spectra.html</a:t>
            </a:r>
            <a:r>
              <a:rPr lang="en-US" dirty="0"/>
              <a:t> </a:t>
            </a:r>
          </a:p>
          <a:p>
            <a:pPr marL="0" indent="0">
              <a:buNone/>
            </a:pPr>
            <a:r>
              <a:rPr lang="en-US" b="0" i="0" u="none" strike="noStrike" dirty="0" err="1">
                <a:effectLst/>
              </a:rPr>
              <a:t>Kollmeier</a:t>
            </a:r>
            <a:r>
              <a:rPr lang="en-US" b="0" i="0" u="none" strike="noStrike" dirty="0">
                <a:effectLst/>
              </a:rPr>
              <a:t>, J. A., </a:t>
            </a:r>
            <a:r>
              <a:rPr lang="en-US" b="0" i="0" u="none" strike="noStrike" dirty="0" err="1">
                <a:effectLst/>
              </a:rPr>
              <a:t>Zasowski</a:t>
            </a:r>
            <a:r>
              <a:rPr lang="en-US" b="0" i="0" u="none" strike="noStrike" dirty="0">
                <a:effectLst/>
              </a:rPr>
              <a:t>, G., Rix, H. W., Johns, M., Anderson, S. F., </a:t>
            </a:r>
            <a:r>
              <a:rPr lang="en-US" b="0" i="0" u="none" strike="noStrike" dirty="0" err="1">
                <a:effectLst/>
              </a:rPr>
              <a:t>Drory</a:t>
            </a:r>
            <a:r>
              <a:rPr lang="en-US" b="0" i="0" u="none" strike="noStrike" dirty="0">
                <a:effectLst/>
              </a:rPr>
              <a:t>, N., ... &amp; van </a:t>
            </a:r>
            <a:r>
              <a:rPr lang="en-US" b="0" i="0" u="none" strike="noStrike" dirty="0" err="1">
                <a:effectLst/>
              </a:rPr>
              <a:t>Saders</a:t>
            </a:r>
            <a:r>
              <a:rPr lang="en-US" b="0" i="0" u="none" strike="noStrike" dirty="0">
                <a:effectLst/>
              </a:rPr>
              <a:t>, J. L. (2017). SDSS-V: pioneering panoptic</a:t>
            </a:r>
          </a:p>
          <a:p>
            <a:pPr marL="0" indent="0">
              <a:buNone/>
            </a:pPr>
            <a:r>
              <a:rPr lang="en-US" b="0" i="0" u="none" strike="noStrike" dirty="0">
                <a:effectLst/>
              </a:rPr>
              <a:t> 	spectroscopy. </a:t>
            </a:r>
            <a:r>
              <a:rPr lang="en-US" b="0" i="1" u="none" strike="noStrike" dirty="0" err="1">
                <a:effectLst/>
              </a:rPr>
              <a:t>arXiv</a:t>
            </a:r>
            <a:r>
              <a:rPr lang="en-US" b="0" i="1" u="none" strike="noStrike" dirty="0">
                <a:effectLst/>
              </a:rPr>
              <a:t> preprint arXiv:1711.03234</a:t>
            </a:r>
            <a:r>
              <a:rPr lang="en-US" b="0" i="0" u="none" strike="noStrike" dirty="0">
                <a:effectLst/>
              </a:rPr>
              <a:t>.</a:t>
            </a:r>
            <a:endParaRPr lang="en-US" dirty="0"/>
          </a:p>
          <a:p>
            <a:pPr marL="0" indent="0">
              <a:buNone/>
            </a:pPr>
            <a:r>
              <a:rPr lang="en-US" dirty="0"/>
              <a:t>Lo, K. Y. (2005). Mega-masers and Galaxies. Annual Review of Astronomy and Astrophysics, 43(1), 625–676.</a:t>
            </a:r>
          </a:p>
          <a:p>
            <a:pPr marL="0" indent="0">
              <a:buNone/>
            </a:pPr>
            <a:r>
              <a:rPr lang="en-US" dirty="0"/>
              <a:t> 	</a:t>
            </a:r>
            <a:r>
              <a:rPr lang="en-US" dirty="0">
                <a:hlinkClick r:id="rId3"/>
              </a:rPr>
              <a:t>https://doi.org/10.1146/annurev.astro.41.011802.094927</a:t>
            </a:r>
            <a:endParaRPr lang="en-US" dirty="0"/>
          </a:p>
          <a:p>
            <a:pPr marL="0" indent="0">
              <a:buNone/>
            </a:pPr>
            <a:r>
              <a:rPr lang="en-US" b="0" i="0" u="none" strike="noStrike" dirty="0">
                <a:effectLst/>
              </a:rPr>
              <a:t>The Max Planck Institute for Astrophysics. (n.d.). </a:t>
            </a:r>
            <a:r>
              <a:rPr lang="en-US" b="0" i="1" u="none" strike="noStrike" dirty="0">
                <a:effectLst/>
              </a:rPr>
              <a:t>The MPA-JHU DR7 release of spectrum measurements</a:t>
            </a:r>
            <a:r>
              <a:rPr lang="en-US" b="0" i="0" u="none" strike="noStrike" dirty="0">
                <a:effectLst/>
              </a:rPr>
              <a:t>. The MPA-JHU DR7 release of Spectrum Measurements.</a:t>
            </a:r>
          </a:p>
          <a:p>
            <a:pPr marL="0" indent="0">
              <a:buNone/>
            </a:pPr>
            <a:r>
              <a:rPr lang="en-US" b="0" i="0" u="none" strike="noStrike" dirty="0">
                <a:effectLst/>
              </a:rPr>
              <a:t>	https://</a:t>
            </a:r>
            <a:r>
              <a:rPr lang="en-US" b="0" i="0" u="none" strike="noStrike" dirty="0" err="1">
                <a:effectLst/>
              </a:rPr>
              <a:t>wwwmpa.mpa-garching.mpg.de</a:t>
            </a:r>
            <a:r>
              <a:rPr lang="en-US" b="0" i="0" u="none" strike="noStrike" dirty="0">
                <a:effectLst/>
              </a:rPr>
              <a:t>/SDSS/DR7/ </a:t>
            </a:r>
            <a:endParaRPr lang="en-US" dirty="0"/>
          </a:p>
          <a:p>
            <a:pPr marL="0" indent="0">
              <a:buNone/>
            </a:pPr>
            <a:r>
              <a:rPr lang="en-US" dirty="0" err="1"/>
              <a:t>Pontzen</a:t>
            </a:r>
            <a:r>
              <a:rPr lang="en-US" dirty="0"/>
              <a:t>, A., &amp;amp; </a:t>
            </a:r>
            <a:r>
              <a:rPr lang="en-US" dirty="0" err="1"/>
              <a:t>Governato</a:t>
            </a:r>
            <a:r>
              <a:rPr lang="en-US" dirty="0"/>
              <a:t>, F. (2014). Large-scale Structure of Light Distribution in the Universe. Wikimedia Commons. Retrieved</a:t>
            </a:r>
          </a:p>
          <a:p>
            <a:pPr marL="0" indent="0">
              <a:buNone/>
            </a:pPr>
            <a:r>
              <a:rPr lang="en-US" dirty="0"/>
              <a:t>	 July 25, 2023, from </a:t>
            </a:r>
            <a:r>
              <a:rPr lang="en-US" dirty="0">
                <a:hlinkClick r:id="rId4"/>
              </a:rPr>
              <a:t>https://commons.wikimedia.org/wiki/File:Large-scale_structure_of_light_distribution_in_the_universe.jpg</a:t>
            </a:r>
            <a:r>
              <a:rPr lang="en-US" dirty="0"/>
              <a:t>. </a:t>
            </a:r>
          </a:p>
          <a:p>
            <a:pPr marL="0" indent="0">
              <a:buNone/>
            </a:pPr>
            <a:r>
              <a:rPr lang="en-US" dirty="0" err="1"/>
              <a:t>Reefe</a:t>
            </a:r>
            <a:r>
              <a:rPr lang="en-US" dirty="0"/>
              <a:t>, M., Satyapal, S., Sexton, R. O., Doan, S. M., </a:t>
            </a:r>
            <a:r>
              <a:rPr lang="en-US" dirty="0" err="1"/>
              <a:t>Secrest</a:t>
            </a:r>
            <a:r>
              <a:rPr lang="en-US" dirty="0"/>
              <a:t>, N. J., &amp;amp; </a:t>
            </a:r>
            <a:r>
              <a:rPr lang="en-US" dirty="0" err="1"/>
              <a:t>Cann</a:t>
            </a:r>
            <a:r>
              <a:rPr lang="en-US" dirty="0"/>
              <a:t>, J. M. (2022). Class: Coronal line activity spectroscopic survey. The</a:t>
            </a:r>
          </a:p>
          <a:p>
            <a:pPr marL="0" indent="0">
              <a:buNone/>
            </a:pPr>
            <a:r>
              <a:rPr lang="en-US" dirty="0"/>
              <a:t>	 Astrophysical Journal, 936(2), 140. https://</a:t>
            </a:r>
            <a:r>
              <a:rPr lang="en-US" dirty="0" err="1"/>
              <a:t>doi.org</a:t>
            </a:r>
            <a:r>
              <a:rPr lang="en-US" dirty="0"/>
              <a:t>/10.3847/1538-4357/ac8981 </a:t>
            </a:r>
          </a:p>
        </p:txBody>
      </p:sp>
    </p:spTree>
    <p:extLst>
      <p:ext uri="{BB962C8B-B14F-4D97-AF65-F5344CB8AC3E}">
        <p14:creationId xmlns:p14="http://schemas.microsoft.com/office/powerpoint/2010/main" val="2753657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4A415-8BF9-83AD-294F-931654C0BE3A}"/>
              </a:ext>
            </a:extLst>
          </p:cNvPr>
          <p:cNvSpPr>
            <a:spLocks noGrp="1"/>
          </p:cNvSpPr>
          <p:nvPr>
            <p:ph type="title"/>
          </p:nvPr>
        </p:nvSpPr>
        <p:spPr/>
        <p:txBody>
          <a:bodyPr/>
          <a:lstStyle/>
          <a:p>
            <a:r>
              <a:rPr lang="en-US" dirty="0"/>
              <a:t>Why do we care about </a:t>
            </a:r>
            <a:r>
              <a:rPr lang="en-US" dirty="0">
                <a:solidFill>
                  <a:schemeClr val="accent2"/>
                </a:solidFill>
              </a:rPr>
              <a:t>Maser Emission</a:t>
            </a:r>
            <a:r>
              <a:rPr lang="en-US" dirty="0"/>
              <a:t>?</a:t>
            </a:r>
          </a:p>
        </p:txBody>
      </p:sp>
      <p:sp>
        <p:nvSpPr>
          <p:cNvPr id="3" name="Content Placeholder 2">
            <a:extLst>
              <a:ext uri="{FF2B5EF4-FFF2-40B4-BE49-F238E27FC236}">
                <a16:creationId xmlns:a16="http://schemas.microsoft.com/office/drawing/2014/main" id="{2616C354-7863-CFA6-BDFF-3051D1133BEE}"/>
              </a:ext>
            </a:extLst>
          </p:cNvPr>
          <p:cNvSpPr>
            <a:spLocks noGrp="1"/>
          </p:cNvSpPr>
          <p:nvPr>
            <p:ph idx="1"/>
          </p:nvPr>
        </p:nvSpPr>
        <p:spPr/>
        <p:txBody>
          <a:bodyPr>
            <a:normAutofit fontScale="92500" lnSpcReduction="10000"/>
          </a:bodyPr>
          <a:lstStyle/>
          <a:p>
            <a:r>
              <a:rPr lang="en-US" sz="2000" dirty="0">
                <a:solidFill>
                  <a:schemeClr val="accent4">
                    <a:lumMod val="20000"/>
                    <a:lumOff val="80000"/>
                  </a:schemeClr>
                </a:solidFill>
              </a:rPr>
              <a:t>How massive are supermassive black holes?</a:t>
            </a:r>
          </a:p>
          <a:p>
            <a:r>
              <a:rPr lang="en-US" sz="2000" dirty="0">
                <a:solidFill>
                  <a:schemeClr val="accent4">
                    <a:lumMod val="40000"/>
                    <a:lumOff val="60000"/>
                  </a:schemeClr>
                </a:solidFill>
              </a:rPr>
              <a:t>How far away are other galaxies?</a:t>
            </a:r>
          </a:p>
          <a:p>
            <a:endParaRPr lang="en-US" sz="2000" dirty="0">
              <a:solidFill>
                <a:schemeClr val="accent4">
                  <a:lumMod val="40000"/>
                  <a:lumOff val="60000"/>
                </a:schemeClr>
              </a:solidFill>
            </a:endParaRPr>
          </a:p>
          <a:p>
            <a:r>
              <a:rPr lang="en-US" sz="2000" dirty="0">
                <a:solidFill>
                  <a:schemeClr val="accent4">
                    <a:lumMod val="60000"/>
                    <a:lumOff val="40000"/>
                  </a:schemeClr>
                </a:solidFill>
              </a:rPr>
              <a:t>How do we refine cosmological models?</a:t>
            </a:r>
          </a:p>
          <a:p>
            <a:r>
              <a:rPr lang="en-US" sz="2000" dirty="0">
                <a:solidFill>
                  <a:schemeClr val="accent4"/>
                </a:solidFill>
              </a:rPr>
              <a:t>What is the fate of the universe?</a:t>
            </a:r>
          </a:p>
          <a:p>
            <a:pPr marL="0" indent="0">
              <a:buNone/>
            </a:pPr>
            <a:endParaRPr lang="en-US" sz="2000" dirty="0"/>
          </a:p>
          <a:p>
            <a:pPr marL="0" indent="0">
              <a:buNone/>
            </a:pPr>
            <a:r>
              <a:rPr lang="en-US" sz="2000" dirty="0"/>
              <a:t>Geometric Measurement via </a:t>
            </a:r>
          </a:p>
          <a:p>
            <a:pPr marL="0" indent="0">
              <a:buNone/>
            </a:pPr>
            <a:r>
              <a:rPr lang="en-US" sz="2000" dirty="0"/>
              <a:t>Newtonian Physics</a:t>
            </a:r>
          </a:p>
          <a:p>
            <a:pPr marL="0" indent="0">
              <a:buNone/>
            </a:pPr>
            <a:endParaRPr lang="en-US" sz="2000" dirty="0"/>
          </a:p>
          <a:p>
            <a:pPr marL="0" indent="0">
              <a:buNone/>
            </a:pPr>
            <a:r>
              <a:rPr lang="en-US" sz="2000" dirty="0"/>
              <a:t>Masers are </a:t>
            </a:r>
            <a:r>
              <a:rPr lang="en-US" sz="2000" dirty="0">
                <a:solidFill>
                  <a:srgbClr val="C00000"/>
                </a:solidFill>
              </a:rPr>
              <a:t>extremely rare</a:t>
            </a:r>
            <a:r>
              <a:rPr lang="en-US" sz="2000" dirty="0"/>
              <a:t>:</a:t>
            </a:r>
          </a:p>
          <a:p>
            <a:pPr marL="0" indent="0">
              <a:buNone/>
            </a:pPr>
            <a:r>
              <a:rPr lang="en-US" sz="2000" dirty="0"/>
              <a:t>&lt; 3.6% of surveyed galaxies are masers</a:t>
            </a:r>
          </a:p>
          <a:p>
            <a:pPr marL="0" indent="0">
              <a:buNone/>
            </a:pPr>
            <a:r>
              <a:rPr lang="en-US" sz="2000" dirty="0"/>
              <a:t>&lt; 0.7% of surveyed galaxies are masers in a disk configuration (useful)</a:t>
            </a:r>
          </a:p>
          <a:p>
            <a:pPr marL="0" indent="0">
              <a:buNone/>
            </a:pPr>
            <a:endParaRPr lang="en-US" sz="2000" dirty="0"/>
          </a:p>
        </p:txBody>
      </p:sp>
      <p:pic>
        <p:nvPicPr>
          <p:cNvPr id="5" name="Picture 4">
            <a:extLst>
              <a:ext uri="{FF2B5EF4-FFF2-40B4-BE49-F238E27FC236}">
                <a16:creationId xmlns:a16="http://schemas.microsoft.com/office/drawing/2014/main" id="{A619722C-0CF0-F657-5BEA-CFB01417B234}"/>
              </a:ext>
            </a:extLst>
          </p:cNvPr>
          <p:cNvPicPr>
            <a:picLocks noChangeAspect="1"/>
          </p:cNvPicPr>
          <p:nvPr/>
        </p:nvPicPr>
        <p:blipFill>
          <a:blip r:embed="rId2"/>
          <a:stretch>
            <a:fillRect/>
          </a:stretch>
        </p:blipFill>
        <p:spPr>
          <a:xfrm>
            <a:off x="6087974" y="3079751"/>
            <a:ext cx="1520709" cy="1384300"/>
          </a:xfrm>
          <a:prstGeom prst="rect">
            <a:avLst/>
          </a:prstGeom>
        </p:spPr>
      </p:pic>
      <p:pic>
        <p:nvPicPr>
          <p:cNvPr id="8" name="Picture 7">
            <a:extLst>
              <a:ext uri="{FF2B5EF4-FFF2-40B4-BE49-F238E27FC236}">
                <a16:creationId xmlns:a16="http://schemas.microsoft.com/office/drawing/2014/main" id="{51B598F2-13C1-CAC9-8CEA-3236448F6F90}"/>
              </a:ext>
            </a:extLst>
          </p:cNvPr>
          <p:cNvPicPr>
            <a:picLocks noChangeAspect="1"/>
          </p:cNvPicPr>
          <p:nvPr/>
        </p:nvPicPr>
        <p:blipFill>
          <a:blip r:embed="rId3"/>
          <a:stretch>
            <a:fillRect/>
          </a:stretch>
        </p:blipFill>
        <p:spPr>
          <a:xfrm>
            <a:off x="8373088" y="1658144"/>
            <a:ext cx="3611332" cy="4686300"/>
          </a:xfrm>
          <a:prstGeom prst="rect">
            <a:avLst/>
          </a:prstGeom>
        </p:spPr>
      </p:pic>
      <p:pic>
        <p:nvPicPr>
          <p:cNvPr id="6" name="Picture 5">
            <a:extLst>
              <a:ext uri="{FF2B5EF4-FFF2-40B4-BE49-F238E27FC236}">
                <a16:creationId xmlns:a16="http://schemas.microsoft.com/office/drawing/2014/main" id="{9246ECDD-FC47-D720-C4A8-595457682137}"/>
              </a:ext>
            </a:extLst>
          </p:cNvPr>
          <p:cNvPicPr>
            <a:picLocks noChangeAspect="1"/>
          </p:cNvPicPr>
          <p:nvPr/>
        </p:nvPicPr>
        <p:blipFill>
          <a:blip r:embed="rId4"/>
          <a:stretch>
            <a:fillRect/>
          </a:stretch>
        </p:blipFill>
        <p:spPr>
          <a:xfrm>
            <a:off x="6401094" y="2184679"/>
            <a:ext cx="1421508" cy="857086"/>
          </a:xfrm>
          <a:prstGeom prst="rect">
            <a:avLst/>
          </a:prstGeom>
        </p:spPr>
      </p:pic>
      <p:pic>
        <p:nvPicPr>
          <p:cNvPr id="7" name="Picture 6">
            <a:extLst>
              <a:ext uri="{FF2B5EF4-FFF2-40B4-BE49-F238E27FC236}">
                <a16:creationId xmlns:a16="http://schemas.microsoft.com/office/drawing/2014/main" id="{9C8DE1DA-E1DA-BEBB-AFCD-00BC98E06069}"/>
              </a:ext>
            </a:extLst>
          </p:cNvPr>
          <p:cNvPicPr>
            <a:picLocks noChangeAspect="1"/>
          </p:cNvPicPr>
          <p:nvPr/>
        </p:nvPicPr>
        <p:blipFill>
          <a:blip r:embed="rId5"/>
          <a:stretch>
            <a:fillRect/>
          </a:stretch>
        </p:blipFill>
        <p:spPr>
          <a:xfrm>
            <a:off x="5770474" y="1287659"/>
            <a:ext cx="1261240" cy="1149749"/>
          </a:xfrm>
          <a:prstGeom prst="rect">
            <a:avLst/>
          </a:prstGeom>
        </p:spPr>
      </p:pic>
    </p:spTree>
    <p:extLst>
      <p:ext uri="{BB962C8B-B14F-4D97-AF65-F5344CB8AC3E}">
        <p14:creationId xmlns:p14="http://schemas.microsoft.com/office/powerpoint/2010/main" val="1777485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753D60-4484-8BF7-176A-C00624AD2068}"/>
              </a:ext>
            </a:extLst>
          </p:cNvPr>
          <p:cNvPicPr>
            <a:picLocks noChangeAspect="1"/>
          </p:cNvPicPr>
          <p:nvPr/>
        </p:nvPicPr>
        <p:blipFill>
          <a:blip r:embed="rId2"/>
          <a:stretch>
            <a:fillRect/>
          </a:stretch>
        </p:blipFill>
        <p:spPr>
          <a:xfrm>
            <a:off x="3752551" y="1027906"/>
            <a:ext cx="9125249" cy="5626652"/>
          </a:xfrm>
          <a:prstGeom prst="rect">
            <a:avLst/>
          </a:prstGeom>
        </p:spPr>
      </p:pic>
      <p:sp>
        <p:nvSpPr>
          <p:cNvPr id="2" name="Title 1">
            <a:extLst>
              <a:ext uri="{FF2B5EF4-FFF2-40B4-BE49-F238E27FC236}">
                <a16:creationId xmlns:a16="http://schemas.microsoft.com/office/drawing/2014/main" id="{A6A3F3B3-678B-B153-FD1B-EEAA547A66CD}"/>
              </a:ext>
            </a:extLst>
          </p:cNvPr>
          <p:cNvSpPr>
            <a:spLocks noGrp="1"/>
          </p:cNvSpPr>
          <p:nvPr>
            <p:ph type="title"/>
          </p:nvPr>
        </p:nvSpPr>
        <p:spPr/>
        <p:txBody>
          <a:bodyPr/>
          <a:lstStyle/>
          <a:p>
            <a:r>
              <a:rPr lang="en-US" dirty="0"/>
              <a:t>What are Masers?</a:t>
            </a:r>
          </a:p>
        </p:txBody>
      </p:sp>
      <p:sp>
        <p:nvSpPr>
          <p:cNvPr id="3" name="Content Placeholder 2">
            <a:extLst>
              <a:ext uri="{FF2B5EF4-FFF2-40B4-BE49-F238E27FC236}">
                <a16:creationId xmlns:a16="http://schemas.microsoft.com/office/drawing/2014/main" id="{A0F3D90A-F0B0-8DFA-0C44-EF5E6B432E75}"/>
              </a:ext>
            </a:extLst>
          </p:cNvPr>
          <p:cNvSpPr>
            <a:spLocks noGrp="1"/>
          </p:cNvSpPr>
          <p:nvPr>
            <p:ph idx="1"/>
          </p:nvPr>
        </p:nvSpPr>
        <p:spPr/>
        <p:txBody>
          <a:bodyPr/>
          <a:lstStyle/>
          <a:p>
            <a:r>
              <a:rPr lang="en-US" dirty="0"/>
              <a:t>Laser in </a:t>
            </a:r>
          </a:p>
          <a:p>
            <a:pPr marL="0" indent="0">
              <a:buNone/>
            </a:pPr>
            <a:r>
              <a:rPr lang="en-US" dirty="0"/>
              <a:t>   Microwave</a:t>
            </a:r>
          </a:p>
          <a:p>
            <a:pPr marL="0" indent="0">
              <a:buNone/>
            </a:pPr>
            <a:endParaRPr lang="en-US" dirty="0"/>
          </a:p>
          <a:p>
            <a:r>
              <a:rPr lang="en-US" dirty="0"/>
              <a:t>Emitted by hot, </a:t>
            </a:r>
          </a:p>
          <a:p>
            <a:pPr marL="0" indent="0">
              <a:buNone/>
            </a:pPr>
            <a:r>
              <a:rPr lang="en-US" dirty="0"/>
              <a:t>   high density (for space)</a:t>
            </a:r>
          </a:p>
          <a:p>
            <a:pPr marL="0" indent="0">
              <a:buNone/>
            </a:pPr>
            <a:r>
              <a:rPr lang="en-US" dirty="0"/>
              <a:t>   gas with a nearby energy source</a:t>
            </a:r>
          </a:p>
          <a:p>
            <a:pPr marL="0" indent="0">
              <a:buNone/>
            </a:pPr>
            <a:endParaRPr lang="en-US" dirty="0"/>
          </a:p>
          <a:p>
            <a:r>
              <a:rPr lang="en-US" dirty="0"/>
              <a:t>Type based on energy source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33630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D94F0-9138-149C-C673-FF6DD4B88232}"/>
              </a:ext>
            </a:extLst>
          </p:cNvPr>
          <p:cNvSpPr>
            <a:spLocks noGrp="1"/>
          </p:cNvSpPr>
          <p:nvPr>
            <p:ph type="title"/>
          </p:nvPr>
        </p:nvSpPr>
        <p:spPr/>
        <p:txBody>
          <a:bodyPr/>
          <a:lstStyle/>
          <a:p>
            <a:r>
              <a:rPr lang="en-US" dirty="0"/>
              <a:t>Types of Masers</a:t>
            </a:r>
          </a:p>
        </p:txBody>
      </p:sp>
      <p:sp>
        <p:nvSpPr>
          <p:cNvPr id="3" name="Content Placeholder 2">
            <a:extLst>
              <a:ext uri="{FF2B5EF4-FFF2-40B4-BE49-F238E27FC236}">
                <a16:creationId xmlns:a16="http://schemas.microsoft.com/office/drawing/2014/main" id="{F6653793-2ECD-3B89-3860-441508036FAF}"/>
              </a:ext>
            </a:extLst>
          </p:cNvPr>
          <p:cNvSpPr>
            <a:spLocks noGrp="1"/>
          </p:cNvSpPr>
          <p:nvPr>
            <p:ph idx="1"/>
          </p:nvPr>
        </p:nvSpPr>
        <p:spPr>
          <a:xfrm>
            <a:off x="838200" y="2162207"/>
            <a:ext cx="10515600" cy="4351338"/>
          </a:xfrm>
        </p:spPr>
        <p:txBody>
          <a:bodyPr/>
          <a:lstStyle/>
          <a:p>
            <a:r>
              <a:rPr lang="en-US" dirty="0"/>
              <a:t>Masers near Star-forming areas</a:t>
            </a:r>
          </a:p>
          <a:p>
            <a:r>
              <a:rPr lang="en-US" dirty="0" err="1"/>
              <a:t>MegaMasers</a:t>
            </a:r>
            <a:r>
              <a:rPr lang="en-US" dirty="0"/>
              <a:t> (1 M x more luminous)</a:t>
            </a:r>
          </a:p>
          <a:p>
            <a:pPr lvl="1"/>
            <a:r>
              <a:rPr lang="en-US" dirty="0"/>
              <a:t>From Galaxy Centers</a:t>
            </a:r>
          </a:p>
          <a:p>
            <a:pPr lvl="1"/>
            <a:r>
              <a:rPr lang="en-US" dirty="0"/>
              <a:t>Maser Disks (Rare)</a:t>
            </a:r>
          </a:p>
        </p:txBody>
      </p:sp>
      <p:pic>
        <p:nvPicPr>
          <p:cNvPr id="4" name="Picture 3">
            <a:extLst>
              <a:ext uri="{FF2B5EF4-FFF2-40B4-BE49-F238E27FC236}">
                <a16:creationId xmlns:a16="http://schemas.microsoft.com/office/drawing/2014/main" id="{0A33F010-155E-D825-4003-581B2AC3C434}"/>
              </a:ext>
            </a:extLst>
          </p:cNvPr>
          <p:cNvPicPr>
            <a:picLocks noChangeAspect="1"/>
          </p:cNvPicPr>
          <p:nvPr/>
        </p:nvPicPr>
        <p:blipFill>
          <a:blip r:embed="rId2"/>
          <a:stretch>
            <a:fillRect/>
          </a:stretch>
        </p:blipFill>
        <p:spPr>
          <a:xfrm>
            <a:off x="6761167" y="1006551"/>
            <a:ext cx="3441700" cy="2387600"/>
          </a:xfrm>
          <a:prstGeom prst="rect">
            <a:avLst/>
          </a:prstGeom>
        </p:spPr>
      </p:pic>
      <p:pic>
        <p:nvPicPr>
          <p:cNvPr id="7" name="Picture 6">
            <a:extLst>
              <a:ext uri="{FF2B5EF4-FFF2-40B4-BE49-F238E27FC236}">
                <a16:creationId xmlns:a16="http://schemas.microsoft.com/office/drawing/2014/main" id="{41473667-10D0-25AE-4FFC-431888AABA2F}"/>
              </a:ext>
            </a:extLst>
          </p:cNvPr>
          <p:cNvPicPr>
            <a:picLocks noChangeAspect="1"/>
          </p:cNvPicPr>
          <p:nvPr/>
        </p:nvPicPr>
        <p:blipFill>
          <a:blip r:embed="rId3"/>
          <a:stretch>
            <a:fillRect/>
          </a:stretch>
        </p:blipFill>
        <p:spPr>
          <a:xfrm>
            <a:off x="4279900" y="3550443"/>
            <a:ext cx="7772400" cy="3203229"/>
          </a:xfrm>
          <a:prstGeom prst="rect">
            <a:avLst/>
          </a:prstGeom>
        </p:spPr>
      </p:pic>
      <p:grpSp>
        <p:nvGrpSpPr>
          <p:cNvPr id="14" name="Group 13">
            <a:extLst>
              <a:ext uri="{FF2B5EF4-FFF2-40B4-BE49-F238E27FC236}">
                <a16:creationId xmlns:a16="http://schemas.microsoft.com/office/drawing/2014/main" id="{56809A26-2534-6106-1DFD-1CA0B591E00E}"/>
              </a:ext>
            </a:extLst>
          </p:cNvPr>
          <p:cNvGrpSpPr/>
          <p:nvPr/>
        </p:nvGrpSpPr>
        <p:grpSpPr>
          <a:xfrm>
            <a:off x="9785989" y="2557094"/>
            <a:ext cx="921960" cy="495720"/>
            <a:chOff x="9785989" y="2557094"/>
            <a:chExt cx="921960" cy="495720"/>
          </a:xfrm>
        </p:grpSpPr>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33499C6C-0205-E158-F5A3-FFCB711937DE}"/>
                    </a:ext>
                  </a:extLst>
                </p14:cNvPr>
                <p14:cNvContentPartPr/>
                <p14:nvPr/>
              </p14:nvContentPartPr>
              <p14:xfrm>
                <a:off x="9785989" y="2557094"/>
                <a:ext cx="863280" cy="459720"/>
              </p14:xfrm>
            </p:contentPart>
          </mc:Choice>
          <mc:Fallback>
            <p:pic>
              <p:nvPicPr>
                <p:cNvPr id="11" name="Ink 10">
                  <a:extLst>
                    <a:ext uri="{FF2B5EF4-FFF2-40B4-BE49-F238E27FC236}">
                      <a16:creationId xmlns:a16="http://schemas.microsoft.com/office/drawing/2014/main" id="{33499C6C-0205-E158-F5A3-FFCB711937DE}"/>
                    </a:ext>
                  </a:extLst>
                </p:cNvPr>
                <p:cNvPicPr/>
                <p:nvPr/>
              </p:nvPicPr>
              <p:blipFill>
                <a:blip r:embed="rId5"/>
                <a:stretch>
                  <a:fillRect/>
                </a:stretch>
              </p:blipFill>
              <p:spPr>
                <a:xfrm>
                  <a:off x="9770869" y="2541614"/>
                  <a:ext cx="893520" cy="490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 name="Ink 12">
                  <a:extLst>
                    <a:ext uri="{FF2B5EF4-FFF2-40B4-BE49-F238E27FC236}">
                      <a16:creationId xmlns:a16="http://schemas.microsoft.com/office/drawing/2014/main" id="{973DC806-0CD2-8461-B48D-CB6D33B9C725}"/>
                    </a:ext>
                  </a:extLst>
                </p14:cNvPr>
                <p14:cNvContentPartPr/>
                <p14:nvPr/>
              </p14:nvContentPartPr>
              <p14:xfrm>
                <a:off x="10584829" y="2948054"/>
                <a:ext cx="123120" cy="104760"/>
              </p14:xfrm>
            </p:contentPart>
          </mc:Choice>
          <mc:Fallback>
            <p:pic>
              <p:nvPicPr>
                <p:cNvPr id="13" name="Ink 12">
                  <a:extLst>
                    <a:ext uri="{FF2B5EF4-FFF2-40B4-BE49-F238E27FC236}">
                      <a16:creationId xmlns:a16="http://schemas.microsoft.com/office/drawing/2014/main" id="{973DC806-0CD2-8461-B48D-CB6D33B9C725}"/>
                    </a:ext>
                  </a:extLst>
                </p:cNvPr>
                <p:cNvPicPr/>
                <p:nvPr/>
              </p:nvPicPr>
              <p:blipFill>
                <a:blip r:embed="rId7"/>
                <a:stretch>
                  <a:fillRect/>
                </a:stretch>
              </p:blipFill>
              <p:spPr>
                <a:xfrm>
                  <a:off x="10569709" y="2932574"/>
                  <a:ext cx="153720" cy="135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16" name="Ink 15">
                <a:extLst>
                  <a:ext uri="{FF2B5EF4-FFF2-40B4-BE49-F238E27FC236}">
                    <a16:creationId xmlns:a16="http://schemas.microsoft.com/office/drawing/2014/main" id="{E0932201-DCFB-A776-187E-315EE6D97ECF}"/>
                  </a:ext>
                </a:extLst>
              </p14:cNvPr>
              <p14:cNvContentPartPr/>
              <p14:nvPr/>
            </p14:nvContentPartPr>
            <p14:xfrm>
              <a:off x="7716349" y="3150734"/>
              <a:ext cx="2879280" cy="493920"/>
            </p14:xfrm>
          </p:contentPart>
        </mc:Choice>
        <mc:Fallback>
          <p:pic>
            <p:nvPicPr>
              <p:cNvPr id="16" name="Ink 15">
                <a:extLst>
                  <a:ext uri="{FF2B5EF4-FFF2-40B4-BE49-F238E27FC236}">
                    <a16:creationId xmlns:a16="http://schemas.microsoft.com/office/drawing/2014/main" id="{E0932201-DCFB-A776-187E-315EE6D97ECF}"/>
                  </a:ext>
                </a:extLst>
              </p:cNvPr>
              <p:cNvPicPr/>
              <p:nvPr/>
            </p:nvPicPr>
            <p:blipFill>
              <a:blip r:embed="rId9"/>
              <a:stretch>
                <a:fillRect/>
              </a:stretch>
            </p:blipFill>
            <p:spPr>
              <a:xfrm>
                <a:off x="7700869" y="3135254"/>
                <a:ext cx="2909880" cy="524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7" name="Ink 16">
                <a:extLst>
                  <a:ext uri="{FF2B5EF4-FFF2-40B4-BE49-F238E27FC236}">
                    <a16:creationId xmlns:a16="http://schemas.microsoft.com/office/drawing/2014/main" id="{3811A6C1-F5A5-90A8-1542-B53DBEC24B41}"/>
                  </a:ext>
                </a:extLst>
              </p14:cNvPr>
              <p14:cNvContentPartPr/>
              <p14:nvPr/>
            </p14:nvContentPartPr>
            <p14:xfrm>
              <a:off x="4983949" y="3850934"/>
              <a:ext cx="1466640" cy="342720"/>
            </p14:xfrm>
          </p:contentPart>
        </mc:Choice>
        <mc:Fallback>
          <p:pic>
            <p:nvPicPr>
              <p:cNvPr id="17" name="Ink 16">
                <a:extLst>
                  <a:ext uri="{FF2B5EF4-FFF2-40B4-BE49-F238E27FC236}">
                    <a16:creationId xmlns:a16="http://schemas.microsoft.com/office/drawing/2014/main" id="{3811A6C1-F5A5-90A8-1542-B53DBEC24B41}"/>
                  </a:ext>
                </a:extLst>
              </p:cNvPr>
              <p:cNvPicPr/>
              <p:nvPr/>
            </p:nvPicPr>
            <p:blipFill>
              <a:blip r:embed="rId11"/>
              <a:stretch>
                <a:fillRect/>
              </a:stretch>
            </p:blipFill>
            <p:spPr>
              <a:xfrm>
                <a:off x="4968829" y="3835454"/>
                <a:ext cx="1496880" cy="373320"/>
              </a:xfrm>
              <a:prstGeom prst="rect">
                <a:avLst/>
              </a:prstGeom>
            </p:spPr>
          </p:pic>
        </mc:Fallback>
      </mc:AlternateContent>
      <p:grpSp>
        <p:nvGrpSpPr>
          <p:cNvPr id="22" name="Group 21">
            <a:extLst>
              <a:ext uri="{FF2B5EF4-FFF2-40B4-BE49-F238E27FC236}">
                <a16:creationId xmlns:a16="http://schemas.microsoft.com/office/drawing/2014/main" id="{FBAF866A-5FE2-D8B9-B68A-7530938131DB}"/>
              </a:ext>
            </a:extLst>
          </p:cNvPr>
          <p:cNvGrpSpPr/>
          <p:nvPr/>
        </p:nvGrpSpPr>
        <p:grpSpPr>
          <a:xfrm>
            <a:off x="10611829" y="3121214"/>
            <a:ext cx="1116000" cy="1094400"/>
            <a:chOff x="10611829" y="3121214"/>
            <a:chExt cx="1116000" cy="1094400"/>
          </a:xfrm>
        </p:grpSpPr>
        <mc:AlternateContent xmlns:mc="http://schemas.openxmlformats.org/markup-compatibility/2006">
          <mc:Choice xmlns:p14="http://schemas.microsoft.com/office/powerpoint/2010/main" Requires="p14">
            <p:contentPart p14:bwMode="auto" r:id="rId12">
              <p14:nvContentPartPr>
                <p14:cNvPr id="18" name="Ink 17">
                  <a:extLst>
                    <a:ext uri="{FF2B5EF4-FFF2-40B4-BE49-F238E27FC236}">
                      <a16:creationId xmlns:a16="http://schemas.microsoft.com/office/drawing/2014/main" id="{C458EB86-AA9E-BBAD-C71A-A8429729DDB1}"/>
                    </a:ext>
                  </a:extLst>
                </p14:cNvPr>
                <p14:cNvContentPartPr/>
                <p14:nvPr/>
              </p14:nvContentPartPr>
              <p14:xfrm>
                <a:off x="10611829" y="3121214"/>
                <a:ext cx="97200" cy="42840"/>
              </p14:xfrm>
            </p:contentPart>
          </mc:Choice>
          <mc:Fallback>
            <p:pic>
              <p:nvPicPr>
                <p:cNvPr id="18" name="Ink 17">
                  <a:extLst>
                    <a:ext uri="{FF2B5EF4-FFF2-40B4-BE49-F238E27FC236}">
                      <a16:creationId xmlns:a16="http://schemas.microsoft.com/office/drawing/2014/main" id="{C458EB86-AA9E-BBAD-C71A-A8429729DDB1}"/>
                    </a:ext>
                  </a:extLst>
                </p:cNvPr>
                <p:cNvPicPr/>
                <p:nvPr/>
              </p:nvPicPr>
              <p:blipFill>
                <a:blip r:embed="rId13"/>
                <a:stretch>
                  <a:fillRect/>
                </a:stretch>
              </p:blipFill>
              <p:spPr>
                <a:xfrm>
                  <a:off x="10591309" y="3100694"/>
                  <a:ext cx="13788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9" name="Ink 18">
                  <a:extLst>
                    <a:ext uri="{FF2B5EF4-FFF2-40B4-BE49-F238E27FC236}">
                      <a16:creationId xmlns:a16="http://schemas.microsoft.com/office/drawing/2014/main" id="{724B000A-F229-1118-DE63-4FD23D4B882D}"/>
                    </a:ext>
                  </a:extLst>
                </p14:cNvPr>
                <p14:cNvContentPartPr/>
                <p14:nvPr/>
              </p14:nvContentPartPr>
              <p14:xfrm>
                <a:off x="10733509" y="3136334"/>
                <a:ext cx="337320" cy="428400"/>
              </p14:xfrm>
            </p:contentPart>
          </mc:Choice>
          <mc:Fallback>
            <p:pic>
              <p:nvPicPr>
                <p:cNvPr id="19" name="Ink 18">
                  <a:extLst>
                    <a:ext uri="{FF2B5EF4-FFF2-40B4-BE49-F238E27FC236}">
                      <a16:creationId xmlns:a16="http://schemas.microsoft.com/office/drawing/2014/main" id="{724B000A-F229-1118-DE63-4FD23D4B882D}"/>
                    </a:ext>
                  </a:extLst>
                </p:cNvPr>
                <p:cNvPicPr/>
                <p:nvPr/>
              </p:nvPicPr>
              <p:blipFill>
                <a:blip r:embed="rId15"/>
                <a:stretch>
                  <a:fillRect/>
                </a:stretch>
              </p:blipFill>
              <p:spPr>
                <a:xfrm>
                  <a:off x="10713349" y="3115814"/>
                  <a:ext cx="378000" cy="469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1" name="Ink 20">
                  <a:extLst>
                    <a:ext uri="{FF2B5EF4-FFF2-40B4-BE49-F238E27FC236}">
                      <a16:creationId xmlns:a16="http://schemas.microsoft.com/office/drawing/2014/main" id="{86A62AD0-57CF-580F-5A33-8CDFF40DD15D}"/>
                    </a:ext>
                  </a:extLst>
                </p14:cNvPr>
                <p14:cNvContentPartPr/>
                <p14:nvPr/>
              </p14:nvContentPartPr>
              <p14:xfrm>
                <a:off x="11013949" y="3484454"/>
                <a:ext cx="713880" cy="731160"/>
              </p14:xfrm>
            </p:contentPart>
          </mc:Choice>
          <mc:Fallback>
            <p:pic>
              <p:nvPicPr>
                <p:cNvPr id="21" name="Ink 20">
                  <a:extLst>
                    <a:ext uri="{FF2B5EF4-FFF2-40B4-BE49-F238E27FC236}">
                      <a16:creationId xmlns:a16="http://schemas.microsoft.com/office/drawing/2014/main" id="{86A62AD0-57CF-580F-5A33-8CDFF40DD15D}"/>
                    </a:ext>
                  </a:extLst>
                </p:cNvPr>
                <p:cNvPicPr/>
                <p:nvPr/>
              </p:nvPicPr>
              <p:blipFill>
                <a:blip r:embed="rId17"/>
                <a:stretch>
                  <a:fillRect/>
                </a:stretch>
              </p:blipFill>
              <p:spPr>
                <a:xfrm>
                  <a:off x="10998829" y="3469334"/>
                  <a:ext cx="744120" cy="761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
            <p14:nvContentPartPr>
              <p14:cNvPr id="23" name="Ink 22">
                <a:extLst>
                  <a:ext uri="{FF2B5EF4-FFF2-40B4-BE49-F238E27FC236}">
                    <a16:creationId xmlns:a16="http://schemas.microsoft.com/office/drawing/2014/main" id="{9C01DBB8-37D7-6B29-0B34-67D7909AB4A0}"/>
                  </a:ext>
                </a:extLst>
              </p14:cNvPr>
              <p14:cNvContentPartPr/>
              <p14:nvPr/>
            </p14:nvContentPartPr>
            <p14:xfrm>
              <a:off x="9179029" y="2448734"/>
              <a:ext cx="14400" cy="4320"/>
            </p14:xfrm>
          </p:contentPart>
        </mc:Choice>
        <mc:Fallback>
          <p:pic>
            <p:nvPicPr>
              <p:cNvPr id="23" name="Ink 22">
                <a:extLst>
                  <a:ext uri="{FF2B5EF4-FFF2-40B4-BE49-F238E27FC236}">
                    <a16:creationId xmlns:a16="http://schemas.microsoft.com/office/drawing/2014/main" id="{9C01DBB8-37D7-6B29-0B34-67D7909AB4A0}"/>
                  </a:ext>
                </a:extLst>
              </p:cNvPr>
              <p:cNvPicPr/>
              <p:nvPr/>
            </p:nvPicPr>
            <p:blipFill>
              <a:blip r:embed="rId19"/>
              <a:stretch>
                <a:fillRect/>
              </a:stretch>
            </p:blipFill>
            <p:spPr>
              <a:xfrm>
                <a:off x="9163909" y="2433254"/>
                <a:ext cx="4500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4" name="Ink 23">
                <a:extLst>
                  <a:ext uri="{FF2B5EF4-FFF2-40B4-BE49-F238E27FC236}">
                    <a16:creationId xmlns:a16="http://schemas.microsoft.com/office/drawing/2014/main" id="{84880AE3-D9B6-10CF-A42E-A45E6D077870}"/>
                  </a:ext>
                </a:extLst>
              </p14:cNvPr>
              <p14:cNvContentPartPr/>
              <p14:nvPr/>
            </p14:nvContentPartPr>
            <p14:xfrm>
              <a:off x="9177949" y="2422094"/>
              <a:ext cx="244800" cy="97560"/>
            </p14:xfrm>
          </p:contentPart>
        </mc:Choice>
        <mc:Fallback>
          <p:pic>
            <p:nvPicPr>
              <p:cNvPr id="24" name="Ink 23">
                <a:extLst>
                  <a:ext uri="{FF2B5EF4-FFF2-40B4-BE49-F238E27FC236}">
                    <a16:creationId xmlns:a16="http://schemas.microsoft.com/office/drawing/2014/main" id="{84880AE3-D9B6-10CF-A42E-A45E6D077870}"/>
                  </a:ext>
                </a:extLst>
              </p:cNvPr>
              <p:cNvPicPr/>
              <p:nvPr/>
            </p:nvPicPr>
            <p:blipFill>
              <a:blip r:embed="rId21"/>
              <a:stretch>
                <a:fillRect/>
              </a:stretch>
            </p:blipFill>
            <p:spPr>
              <a:xfrm>
                <a:off x="9162469" y="2406974"/>
                <a:ext cx="275040" cy="128160"/>
              </a:xfrm>
              <a:prstGeom prst="rect">
                <a:avLst/>
              </a:prstGeom>
            </p:spPr>
          </p:pic>
        </mc:Fallback>
      </mc:AlternateContent>
      <p:grpSp>
        <p:nvGrpSpPr>
          <p:cNvPr id="58" name="Group 57">
            <a:extLst>
              <a:ext uri="{FF2B5EF4-FFF2-40B4-BE49-F238E27FC236}">
                <a16:creationId xmlns:a16="http://schemas.microsoft.com/office/drawing/2014/main" id="{914BC09B-D4CE-004E-E535-B3CA61270D09}"/>
              </a:ext>
            </a:extLst>
          </p:cNvPr>
          <p:cNvGrpSpPr/>
          <p:nvPr/>
        </p:nvGrpSpPr>
        <p:grpSpPr>
          <a:xfrm>
            <a:off x="9447000" y="6268385"/>
            <a:ext cx="1018440" cy="424800"/>
            <a:chOff x="9447000" y="6268385"/>
            <a:chExt cx="1018440" cy="424800"/>
          </a:xfrm>
        </p:grpSpPr>
        <mc:AlternateContent xmlns:mc="http://schemas.openxmlformats.org/markup-compatibility/2006">
          <mc:Choice xmlns:p14="http://schemas.microsoft.com/office/powerpoint/2010/main" Requires="p14">
            <p:contentPart p14:bwMode="auto" r:id="rId22">
              <p14:nvContentPartPr>
                <p14:cNvPr id="46" name="Ink 45">
                  <a:extLst>
                    <a:ext uri="{FF2B5EF4-FFF2-40B4-BE49-F238E27FC236}">
                      <a16:creationId xmlns:a16="http://schemas.microsoft.com/office/drawing/2014/main" id="{437455D1-DA4B-D150-5BCC-B3E95AECAAAE}"/>
                    </a:ext>
                  </a:extLst>
                </p14:cNvPr>
                <p14:cNvContentPartPr/>
                <p14:nvPr/>
              </p14:nvContentPartPr>
              <p14:xfrm>
                <a:off x="9452040" y="6329945"/>
                <a:ext cx="127800" cy="92880"/>
              </p14:xfrm>
            </p:contentPart>
          </mc:Choice>
          <mc:Fallback>
            <p:pic>
              <p:nvPicPr>
                <p:cNvPr id="46" name="Ink 45">
                  <a:extLst>
                    <a:ext uri="{FF2B5EF4-FFF2-40B4-BE49-F238E27FC236}">
                      <a16:creationId xmlns:a16="http://schemas.microsoft.com/office/drawing/2014/main" id="{437455D1-DA4B-D150-5BCC-B3E95AECAAAE}"/>
                    </a:ext>
                  </a:extLst>
                </p:cNvPr>
                <p:cNvPicPr/>
                <p:nvPr/>
              </p:nvPicPr>
              <p:blipFill>
                <a:blip r:embed="rId23"/>
                <a:stretch>
                  <a:fillRect/>
                </a:stretch>
              </p:blipFill>
              <p:spPr>
                <a:xfrm>
                  <a:off x="9436920" y="6314825"/>
                  <a:ext cx="15840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7" name="Ink 46">
                  <a:extLst>
                    <a:ext uri="{FF2B5EF4-FFF2-40B4-BE49-F238E27FC236}">
                      <a16:creationId xmlns:a16="http://schemas.microsoft.com/office/drawing/2014/main" id="{0C44AE92-AC12-31AA-5948-268422987A61}"/>
                    </a:ext>
                  </a:extLst>
                </p14:cNvPr>
                <p14:cNvContentPartPr/>
                <p14:nvPr/>
              </p14:nvContentPartPr>
              <p14:xfrm>
                <a:off x="9626280" y="6318785"/>
                <a:ext cx="129240" cy="107640"/>
              </p14:xfrm>
            </p:contentPart>
          </mc:Choice>
          <mc:Fallback>
            <p:pic>
              <p:nvPicPr>
                <p:cNvPr id="47" name="Ink 46">
                  <a:extLst>
                    <a:ext uri="{FF2B5EF4-FFF2-40B4-BE49-F238E27FC236}">
                      <a16:creationId xmlns:a16="http://schemas.microsoft.com/office/drawing/2014/main" id="{0C44AE92-AC12-31AA-5948-268422987A61}"/>
                    </a:ext>
                  </a:extLst>
                </p:cNvPr>
                <p:cNvPicPr/>
                <p:nvPr/>
              </p:nvPicPr>
              <p:blipFill>
                <a:blip r:embed="rId25"/>
                <a:stretch>
                  <a:fillRect/>
                </a:stretch>
              </p:blipFill>
              <p:spPr>
                <a:xfrm>
                  <a:off x="9610800" y="6303665"/>
                  <a:ext cx="15984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8" name="Ink 47">
                  <a:extLst>
                    <a:ext uri="{FF2B5EF4-FFF2-40B4-BE49-F238E27FC236}">
                      <a16:creationId xmlns:a16="http://schemas.microsoft.com/office/drawing/2014/main" id="{973E2460-CCEC-E761-DF24-06E8956C39EB}"/>
                    </a:ext>
                  </a:extLst>
                </p14:cNvPr>
                <p14:cNvContentPartPr/>
                <p14:nvPr/>
              </p14:nvContentPartPr>
              <p14:xfrm>
                <a:off x="9447000" y="6493745"/>
                <a:ext cx="331200" cy="19800"/>
              </p14:xfrm>
            </p:contentPart>
          </mc:Choice>
          <mc:Fallback>
            <p:pic>
              <p:nvPicPr>
                <p:cNvPr id="48" name="Ink 47">
                  <a:extLst>
                    <a:ext uri="{FF2B5EF4-FFF2-40B4-BE49-F238E27FC236}">
                      <a16:creationId xmlns:a16="http://schemas.microsoft.com/office/drawing/2014/main" id="{973E2460-CCEC-E761-DF24-06E8956C39EB}"/>
                    </a:ext>
                  </a:extLst>
                </p:cNvPr>
                <p:cNvPicPr/>
                <p:nvPr/>
              </p:nvPicPr>
              <p:blipFill>
                <a:blip r:embed="rId27"/>
                <a:stretch>
                  <a:fillRect/>
                </a:stretch>
              </p:blipFill>
              <p:spPr>
                <a:xfrm>
                  <a:off x="9431520" y="6478625"/>
                  <a:ext cx="36180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9" name="Ink 48">
                  <a:extLst>
                    <a:ext uri="{FF2B5EF4-FFF2-40B4-BE49-F238E27FC236}">
                      <a16:creationId xmlns:a16="http://schemas.microsoft.com/office/drawing/2014/main" id="{27FE6CA9-90C3-BE2F-F1FE-BAE1143519CE}"/>
                    </a:ext>
                  </a:extLst>
                </p14:cNvPr>
                <p14:cNvContentPartPr/>
                <p14:nvPr/>
              </p14:nvContentPartPr>
              <p14:xfrm>
                <a:off x="9515760" y="6576545"/>
                <a:ext cx="121680" cy="116640"/>
              </p14:xfrm>
            </p:contentPart>
          </mc:Choice>
          <mc:Fallback>
            <p:pic>
              <p:nvPicPr>
                <p:cNvPr id="49" name="Ink 48">
                  <a:extLst>
                    <a:ext uri="{FF2B5EF4-FFF2-40B4-BE49-F238E27FC236}">
                      <a16:creationId xmlns:a16="http://schemas.microsoft.com/office/drawing/2014/main" id="{27FE6CA9-90C3-BE2F-F1FE-BAE1143519CE}"/>
                    </a:ext>
                  </a:extLst>
                </p:cNvPr>
                <p:cNvPicPr/>
                <p:nvPr/>
              </p:nvPicPr>
              <p:blipFill>
                <a:blip r:embed="rId29"/>
                <a:stretch>
                  <a:fillRect/>
                </a:stretch>
              </p:blipFill>
              <p:spPr>
                <a:xfrm>
                  <a:off x="9500280" y="6561425"/>
                  <a:ext cx="15228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0" name="Ink 49">
                  <a:extLst>
                    <a:ext uri="{FF2B5EF4-FFF2-40B4-BE49-F238E27FC236}">
                      <a16:creationId xmlns:a16="http://schemas.microsoft.com/office/drawing/2014/main" id="{80AB8252-5D83-45B9-C6CD-AF1CB319EDF6}"/>
                    </a:ext>
                  </a:extLst>
                </p14:cNvPr>
                <p14:cNvContentPartPr/>
                <p14:nvPr/>
              </p14:nvContentPartPr>
              <p14:xfrm>
                <a:off x="9892680" y="6474665"/>
                <a:ext cx="74520" cy="5760"/>
              </p14:xfrm>
            </p:contentPart>
          </mc:Choice>
          <mc:Fallback>
            <p:pic>
              <p:nvPicPr>
                <p:cNvPr id="50" name="Ink 49">
                  <a:extLst>
                    <a:ext uri="{FF2B5EF4-FFF2-40B4-BE49-F238E27FC236}">
                      <a16:creationId xmlns:a16="http://schemas.microsoft.com/office/drawing/2014/main" id="{80AB8252-5D83-45B9-C6CD-AF1CB319EDF6}"/>
                    </a:ext>
                  </a:extLst>
                </p:cNvPr>
                <p:cNvPicPr/>
                <p:nvPr/>
              </p:nvPicPr>
              <p:blipFill>
                <a:blip r:embed="rId31"/>
                <a:stretch>
                  <a:fillRect/>
                </a:stretch>
              </p:blipFill>
              <p:spPr>
                <a:xfrm>
                  <a:off x="9877560" y="6459545"/>
                  <a:ext cx="1051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1" name="Ink 50">
                  <a:extLst>
                    <a:ext uri="{FF2B5EF4-FFF2-40B4-BE49-F238E27FC236}">
                      <a16:creationId xmlns:a16="http://schemas.microsoft.com/office/drawing/2014/main" id="{B878C85A-1BAD-9CB9-3FC7-7AF9EA59FBB4}"/>
                    </a:ext>
                  </a:extLst>
                </p14:cNvPr>
                <p14:cNvContentPartPr/>
                <p14:nvPr/>
              </p14:nvContentPartPr>
              <p14:xfrm>
                <a:off x="9899880" y="6540905"/>
                <a:ext cx="77040" cy="9000"/>
              </p14:xfrm>
            </p:contentPart>
          </mc:Choice>
          <mc:Fallback>
            <p:pic>
              <p:nvPicPr>
                <p:cNvPr id="51" name="Ink 50">
                  <a:extLst>
                    <a:ext uri="{FF2B5EF4-FFF2-40B4-BE49-F238E27FC236}">
                      <a16:creationId xmlns:a16="http://schemas.microsoft.com/office/drawing/2014/main" id="{B878C85A-1BAD-9CB9-3FC7-7AF9EA59FBB4}"/>
                    </a:ext>
                  </a:extLst>
                </p:cNvPr>
                <p:cNvPicPr/>
                <p:nvPr/>
              </p:nvPicPr>
              <p:blipFill>
                <a:blip r:embed="rId33"/>
                <a:stretch>
                  <a:fillRect/>
                </a:stretch>
              </p:blipFill>
              <p:spPr>
                <a:xfrm>
                  <a:off x="9884760" y="6525785"/>
                  <a:ext cx="10764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53" name="Ink 52">
                  <a:extLst>
                    <a:ext uri="{FF2B5EF4-FFF2-40B4-BE49-F238E27FC236}">
                      <a16:creationId xmlns:a16="http://schemas.microsoft.com/office/drawing/2014/main" id="{C031943D-3954-E1D0-F903-9558F2E32C33}"/>
                    </a:ext>
                  </a:extLst>
                </p14:cNvPr>
                <p14:cNvContentPartPr/>
                <p14:nvPr/>
              </p14:nvContentPartPr>
              <p14:xfrm>
                <a:off x="10134960" y="6343265"/>
                <a:ext cx="144000" cy="90360"/>
              </p14:xfrm>
            </p:contentPart>
          </mc:Choice>
          <mc:Fallback>
            <p:pic>
              <p:nvPicPr>
                <p:cNvPr id="53" name="Ink 52">
                  <a:extLst>
                    <a:ext uri="{FF2B5EF4-FFF2-40B4-BE49-F238E27FC236}">
                      <a16:creationId xmlns:a16="http://schemas.microsoft.com/office/drawing/2014/main" id="{C031943D-3954-E1D0-F903-9558F2E32C33}"/>
                    </a:ext>
                  </a:extLst>
                </p:cNvPr>
                <p:cNvPicPr/>
                <p:nvPr/>
              </p:nvPicPr>
              <p:blipFill>
                <a:blip r:embed="rId35"/>
                <a:stretch>
                  <a:fillRect/>
                </a:stretch>
              </p:blipFill>
              <p:spPr>
                <a:xfrm>
                  <a:off x="10119480" y="6327785"/>
                  <a:ext cx="17460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55" name="Ink 54">
                  <a:extLst>
                    <a:ext uri="{FF2B5EF4-FFF2-40B4-BE49-F238E27FC236}">
                      <a16:creationId xmlns:a16="http://schemas.microsoft.com/office/drawing/2014/main" id="{2F7289E6-4091-ECC9-FEC8-8CFD283D06B0}"/>
                    </a:ext>
                  </a:extLst>
                </p14:cNvPr>
                <p14:cNvContentPartPr/>
                <p14:nvPr/>
              </p14:nvContentPartPr>
              <p14:xfrm>
                <a:off x="10349160" y="6268385"/>
                <a:ext cx="70920" cy="172080"/>
              </p14:xfrm>
            </p:contentPart>
          </mc:Choice>
          <mc:Fallback>
            <p:pic>
              <p:nvPicPr>
                <p:cNvPr id="55" name="Ink 54">
                  <a:extLst>
                    <a:ext uri="{FF2B5EF4-FFF2-40B4-BE49-F238E27FC236}">
                      <a16:creationId xmlns:a16="http://schemas.microsoft.com/office/drawing/2014/main" id="{2F7289E6-4091-ECC9-FEC8-8CFD283D06B0}"/>
                    </a:ext>
                  </a:extLst>
                </p:cNvPr>
                <p:cNvPicPr/>
                <p:nvPr/>
              </p:nvPicPr>
              <p:blipFill>
                <a:blip r:embed="rId37"/>
                <a:stretch>
                  <a:fillRect/>
                </a:stretch>
              </p:blipFill>
              <p:spPr>
                <a:xfrm>
                  <a:off x="10333680" y="6252905"/>
                  <a:ext cx="10152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6" name="Ink 55">
                  <a:extLst>
                    <a:ext uri="{FF2B5EF4-FFF2-40B4-BE49-F238E27FC236}">
                      <a16:creationId xmlns:a16="http://schemas.microsoft.com/office/drawing/2014/main" id="{21807733-9F2A-03A6-B944-6A07862D49A5}"/>
                    </a:ext>
                  </a:extLst>
                </p14:cNvPr>
                <p14:cNvContentPartPr/>
                <p14:nvPr/>
              </p14:nvContentPartPr>
              <p14:xfrm>
                <a:off x="10395240" y="6355865"/>
                <a:ext cx="70200" cy="96120"/>
              </p14:xfrm>
            </p:contentPart>
          </mc:Choice>
          <mc:Fallback>
            <p:pic>
              <p:nvPicPr>
                <p:cNvPr id="56" name="Ink 55">
                  <a:extLst>
                    <a:ext uri="{FF2B5EF4-FFF2-40B4-BE49-F238E27FC236}">
                      <a16:creationId xmlns:a16="http://schemas.microsoft.com/office/drawing/2014/main" id="{21807733-9F2A-03A6-B944-6A07862D49A5}"/>
                    </a:ext>
                  </a:extLst>
                </p:cNvPr>
                <p:cNvPicPr/>
                <p:nvPr/>
              </p:nvPicPr>
              <p:blipFill>
                <a:blip r:embed="rId39"/>
                <a:stretch>
                  <a:fillRect/>
                </a:stretch>
              </p:blipFill>
              <p:spPr>
                <a:xfrm>
                  <a:off x="10379760" y="6340745"/>
                  <a:ext cx="10080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7" name="Ink 56">
                  <a:extLst>
                    <a:ext uri="{FF2B5EF4-FFF2-40B4-BE49-F238E27FC236}">
                      <a16:creationId xmlns:a16="http://schemas.microsoft.com/office/drawing/2014/main" id="{54E7ED4D-A771-7B88-69E1-CF97210BCB6B}"/>
                    </a:ext>
                  </a:extLst>
                </p14:cNvPr>
                <p14:cNvContentPartPr/>
                <p14:nvPr/>
              </p14:nvContentPartPr>
              <p14:xfrm>
                <a:off x="10134600" y="6522905"/>
                <a:ext cx="329040" cy="8640"/>
              </p14:xfrm>
            </p:contentPart>
          </mc:Choice>
          <mc:Fallback>
            <p:pic>
              <p:nvPicPr>
                <p:cNvPr id="57" name="Ink 56">
                  <a:extLst>
                    <a:ext uri="{FF2B5EF4-FFF2-40B4-BE49-F238E27FC236}">
                      <a16:creationId xmlns:a16="http://schemas.microsoft.com/office/drawing/2014/main" id="{54E7ED4D-A771-7B88-69E1-CF97210BCB6B}"/>
                    </a:ext>
                  </a:extLst>
                </p:cNvPr>
                <p:cNvPicPr/>
                <p:nvPr/>
              </p:nvPicPr>
              <p:blipFill>
                <a:blip r:embed="rId41"/>
                <a:stretch>
                  <a:fillRect/>
                </a:stretch>
              </p:blipFill>
              <p:spPr>
                <a:xfrm>
                  <a:off x="10119120" y="6507425"/>
                  <a:ext cx="359640" cy="39240"/>
                </a:xfrm>
                <a:prstGeom prst="rect">
                  <a:avLst/>
                </a:prstGeom>
              </p:spPr>
            </p:pic>
          </mc:Fallback>
        </mc:AlternateContent>
      </p:grpSp>
      <p:grpSp>
        <p:nvGrpSpPr>
          <p:cNvPr id="62" name="Group 61">
            <a:extLst>
              <a:ext uri="{FF2B5EF4-FFF2-40B4-BE49-F238E27FC236}">
                <a16:creationId xmlns:a16="http://schemas.microsoft.com/office/drawing/2014/main" id="{6E331944-E79B-73CE-F102-32242763632F}"/>
              </a:ext>
            </a:extLst>
          </p:cNvPr>
          <p:cNvGrpSpPr/>
          <p:nvPr/>
        </p:nvGrpSpPr>
        <p:grpSpPr>
          <a:xfrm>
            <a:off x="10178520" y="6596705"/>
            <a:ext cx="216720" cy="172800"/>
            <a:chOff x="10178520" y="6596705"/>
            <a:chExt cx="216720" cy="172800"/>
          </a:xfrm>
        </p:grpSpPr>
        <mc:AlternateContent xmlns:mc="http://schemas.openxmlformats.org/markup-compatibility/2006">
          <mc:Choice xmlns:p14="http://schemas.microsoft.com/office/powerpoint/2010/main" Requires="p14">
            <p:contentPart p14:bwMode="auto" r:id="rId42">
              <p14:nvContentPartPr>
                <p14:cNvPr id="59" name="Ink 58">
                  <a:extLst>
                    <a:ext uri="{FF2B5EF4-FFF2-40B4-BE49-F238E27FC236}">
                      <a16:creationId xmlns:a16="http://schemas.microsoft.com/office/drawing/2014/main" id="{5F7FE967-DBC1-DBB3-0EC1-F6FEBA863352}"/>
                    </a:ext>
                  </a:extLst>
                </p14:cNvPr>
                <p14:cNvContentPartPr/>
                <p14:nvPr/>
              </p14:nvContentPartPr>
              <p14:xfrm>
                <a:off x="10178520" y="6596705"/>
                <a:ext cx="82800" cy="135720"/>
              </p14:xfrm>
            </p:contentPart>
          </mc:Choice>
          <mc:Fallback>
            <p:pic>
              <p:nvPicPr>
                <p:cNvPr id="59" name="Ink 58">
                  <a:extLst>
                    <a:ext uri="{FF2B5EF4-FFF2-40B4-BE49-F238E27FC236}">
                      <a16:creationId xmlns:a16="http://schemas.microsoft.com/office/drawing/2014/main" id="{5F7FE967-DBC1-DBB3-0EC1-F6FEBA863352}"/>
                    </a:ext>
                  </a:extLst>
                </p:cNvPr>
                <p:cNvPicPr/>
                <p:nvPr/>
              </p:nvPicPr>
              <p:blipFill>
                <a:blip r:embed="rId43"/>
                <a:stretch>
                  <a:fillRect/>
                </a:stretch>
              </p:blipFill>
              <p:spPr>
                <a:xfrm>
                  <a:off x="10163040" y="6581225"/>
                  <a:ext cx="11340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60" name="Ink 59">
                  <a:extLst>
                    <a:ext uri="{FF2B5EF4-FFF2-40B4-BE49-F238E27FC236}">
                      <a16:creationId xmlns:a16="http://schemas.microsoft.com/office/drawing/2014/main" id="{0D242C19-746F-99A0-D9E3-9F4A5A11C6D3}"/>
                    </a:ext>
                  </a:extLst>
                </p14:cNvPr>
                <p14:cNvContentPartPr/>
                <p14:nvPr/>
              </p14:nvContentPartPr>
              <p14:xfrm>
                <a:off x="10212000" y="6674465"/>
                <a:ext cx="61200" cy="55440"/>
              </p14:xfrm>
            </p:contentPart>
          </mc:Choice>
          <mc:Fallback>
            <p:pic>
              <p:nvPicPr>
                <p:cNvPr id="60" name="Ink 59">
                  <a:extLst>
                    <a:ext uri="{FF2B5EF4-FFF2-40B4-BE49-F238E27FC236}">
                      <a16:creationId xmlns:a16="http://schemas.microsoft.com/office/drawing/2014/main" id="{0D242C19-746F-99A0-D9E3-9F4A5A11C6D3}"/>
                    </a:ext>
                  </a:extLst>
                </p:cNvPr>
                <p:cNvPicPr/>
                <p:nvPr/>
              </p:nvPicPr>
              <p:blipFill>
                <a:blip r:embed="rId45"/>
                <a:stretch>
                  <a:fillRect/>
                </a:stretch>
              </p:blipFill>
              <p:spPr>
                <a:xfrm>
                  <a:off x="10196880" y="6659345"/>
                  <a:ext cx="9180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61" name="Ink 60">
                  <a:extLst>
                    <a:ext uri="{FF2B5EF4-FFF2-40B4-BE49-F238E27FC236}">
                      <a16:creationId xmlns:a16="http://schemas.microsoft.com/office/drawing/2014/main" id="{B2A20265-E787-615C-7846-75C0A450A4DA}"/>
                    </a:ext>
                  </a:extLst>
                </p14:cNvPr>
                <p14:cNvContentPartPr/>
                <p14:nvPr/>
              </p14:nvContentPartPr>
              <p14:xfrm>
                <a:off x="10332960" y="6702185"/>
                <a:ext cx="62280" cy="67320"/>
              </p14:xfrm>
            </p:contentPart>
          </mc:Choice>
          <mc:Fallback>
            <p:pic>
              <p:nvPicPr>
                <p:cNvPr id="61" name="Ink 60">
                  <a:extLst>
                    <a:ext uri="{FF2B5EF4-FFF2-40B4-BE49-F238E27FC236}">
                      <a16:creationId xmlns:a16="http://schemas.microsoft.com/office/drawing/2014/main" id="{B2A20265-E787-615C-7846-75C0A450A4DA}"/>
                    </a:ext>
                  </a:extLst>
                </p:cNvPr>
                <p:cNvPicPr/>
                <p:nvPr/>
              </p:nvPicPr>
              <p:blipFill>
                <a:blip r:embed="rId47"/>
                <a:stretch>
                  <a:fillRect/>
                </a:stretch>
              </p:blipFill>
              <p:spPr>
                <a:xfrm>
                  <a:off x="10317840" y="6687065"/>
                  <a:ext cx="92880" cy="97560"/>
                </a:xfrm>
                <a:prstGeom prst="rect">
                  <a:avLst/>
                </a:prstGeom>
              </p:spPr>
            </p:pic>
          </mc:Fallback>
        </mc:AlternateContent>
      </p:grpSp>
      <p:grpSp>
        <p:nvGrpSpPr>
          <p:cNvPr id="65" name="Group 64">
            <a:extLst>
              <a:ext uri="{FF2B5EF4-FFF2-40B4-BE49-F238E27FC236}">
                <a16:creationId xmlns:a16="http://schemas.microsoft.com/office/drawing/2014/main" id="{95940CAD-F1CB-F577-0F2E-D9BD5B86B378}"/>
              </a:ext>
            </a:extLst>
          </p:cNvPr>
          <p:cNvGrpSpPr/>
          <p:nvPr/>
        </p:nvGrpSpPr>
        <p:grpSpPr>
          <a:xfrm>
            <a:off x="10113949" y="2083334"/>
            <a:ext cx="203760" cy="554040"/>
            <a:chOff x="10113949" y="2083334"/>
            <a:chExt cx="203760" cy="554040"/>
          </a:xfrm>
        </p:grpSpPr>
        <mc:AlternateContent xmlns:mc="http://schemas.openxmlformats.org/markup-compatibility/2006">
          <mc:Choice xmlns:p14="http://schemas.microsoft.com/office/powerpoint/2010/main" Requires="p14">
            <p:contentPart p14:bwMode="auto" r:id="rId48">
              <p14:nvContentPartPr>
                <p14:cNvPr id="63" name="Ink 62">
                  <a:extLst>
                    <a:ext uri="{FF2B5EF4-FFF2-40B4-BE49-F238E27FC236}">
                      <a16:creationId xmlns:a16="http://schemas.microsoft.com/office/drawing/2014/main" id="{B91F08C1-AE76-F490-4D50-FADD1738481C}"/>
                    </a:ext>
                  </a:extLst>
                </p14:cNvPr>
                <p14:cNvContentPartPr/>
                <p14:nvPr/>
              </p14:nvContentPartPr>
              <p14:xfrm>
                <a:off x="10113949" y="2083334"/>
                <a:ext cx="203760" cy="554040"/>
              </p14:xfrm>
            </p:contentPart>
          </mc:Choice>
          <mc:Fallback>
            <p:pic>
              <p:nvPicPr>
                <p:cNvPr id="63" name="Ink 62">
                  <a:extLst>
                    <a:ext uri="{FF2B5EF4-FFF2-40B4-BE49-F238E27FC236}">
                      <a16:creationId xmlns:a16="http://schemas.microsoft.com/office/drawing/2014/main" id="{B91F08C1-AE76-F490-4D50-FADD1738481C}"/>
                    </a:ext>
                  </a:extLst>
                </p:cNvPr>
                <p:cNvPicPr/>
                <p:nvPr/>
              </p:nvPicPr>
              <p:blipFill>
                <a:blip r:embed="rId49"/>
                <a:stretch>
                  <a:fillRect/>
                </a:stretch>
              </p:blipFill>
              <p:spPr>
                <a:xfrm>
                  <a:off x="10098829" y="2067854"/>
                  <a:ext cx="234360" cy="5846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64" name="Ink 63">
                  <a:extLst>
                    <a:ext uri="{FF2B5EF4-FFF2-40B4-BE49-F238E27FC236}">
                      <a16:creationId xmlns:a16="http://schemas.microsoft.com/office/drawing/2014/main" id="{BEE90E49-AB25-3F68-298E-9D0388F1FF52}"/>
                    </a:ext>
                  </a:extLst>
                </p14:cNvPr>
                <p14:cNvContentPartPr/>
                <p14:nvPr/>
              </p14:nvContentPartPr>
              <p14:xfrm>
                <a:off x="10121509" y="2555294"/>
                <a:ext cx="129240" cy="47880"/>
              </p14:xfrm>
            </p:contentPart>
          </mc:Choice>
          <mc:Fallback>
            <p:pic>
              <p:nvPicPr>
                <p:cNvPr id="64" name="Ink 63">
                  <a:extLst>
                    <a:ext uri="{FF2B5EF4-FFF2-40B4-BE49-F238E27FC236}">
                      <a16:creationId xmlns:a16="http://schemas.microsoft.com/office/drawing/2014/main" id="{BEE90E49-AB25-3F68-298E-9D0388F1FF52}"/>
                    </a:ext>
                  </a:extLst>
                </p:cNvPr>
                <p:cNvPicPr/>
                <p:nvPr/>
              </p:nvPicPr>
              <p:blipFill>
                <a:blip r:embed="rId51"/>
                <a:stretch>
                  <a:fillRect/>
                </a:stretch>
              </p:blipFill>
              <p:spPr>
                <a:xfrm>
                  <a:off x="10106389" y="2540174"/>
                  <a:ext cx="159840" cy="78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2">
            <p14:nvContentPartPr>
              <p14:cNvPr id="66" name="Ink 65">
                <a:extLst>
                  <a:ext uri="{FF2B5EF4-FFF2-40B4-BE49-F238E27FC236}">
                    <a16:creationId xmlns:a16="http://schemas.microsoft.com/office/drawing/2014/main" id="{F7713C0B-E529-E344-3A60-3D11DD6647FF}"/>
                  </a:ext>
                </a:extLst>
              </p14:cNvPr>
              <p14:cNvContentPartPr/>
              <p14:nvPr/>
            </p14:nvContentPartPr>
            <p14:xfrm>
              <a:off x="6510709" y="2053814"/>
              <a:ext cx="344880" cy="539280"/>
            </p14:xfrm>
          </p:contentPart>
        </mc:Choice>
        <mc:Fallback>
          <p:pic>
            <p:nvPicPr>
              <p:cNvPr id="66" name="Ink 65">
                <a:extLst>
                  <a:ext uri="{FF2B5EF4-FFF2-40B4-BE49-F238E27FC236}">
                    <a16:creationId xmlns:a16="http://schemas.microsoft.com/office/drawing/2014/main" id="{F7713C0B-E529-E344-3A60-3D11DD6647FF}"/>
                  </a:ext>
                </a:extLst>
              </p:cNvPr>
              <p:cNvPicPr/>
              <p:nvPr/>
            </p:nvPicPr>
            <p:blipFill>
              <a:blip r:embed="rId53"/>
              <a:stretch>
                <a:fillRect/>
              </a:stretch>
            </p:blipFill>
            <p:spPr>
              <a:xfrm>
                <a:off x="6495589" y="2038334"/>
                <a:ext cx="375480" cy="569880"/>
              </a:xfrm>
              <a:prstGeom prst="rect">
                <a:avLst/>
              </a:prstGeom>
            </p:spPr>
          </p:pic>
        </mc:Fallback>
      </mc:AlternateContent>
    </p:spTree>
    <p:extLst>
      <p:ext uri="{BB962C8B-B14F-4D97-AF65-F5344CB8AC3E}">
        <p14:creationId xmlns:p14="http://schemas.microsoft.com/office/powerpoint/2010/main" val="2214065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658AC-757A-765A-CD44-8D0C8F2997A2}"/>
              </a:ext>
            </a:extLst>
          </p:cNvPr>
          <p:cNvSpPr>
            <a:spLocks noGrp="1"/>
          </p:cNvSpPr>
          <p:nvPr>
            <p:ph type="title"/>
          </p:nvPr>
        </p:nvSpPr>
        <p:spPr/>
        <p:txBody>
          <a:bodyPr/>
          <a:lstStyle/>
          <a:p>
            <a:r>
              <a:rPr lang="en-US" dirty="0">
                <a:solidFill>
                  <a:schemeClr val="accent1"/>
                </a:solidFill>
              </a:rPr>
              <a:t>Active Galactic Nucleus (AGN)</a:t>
            </a:r>
          </a:p>
        </p:txBody>
      </p:sp>
      <p:sp>
        <p:nvSpPr>
          <p:cNvPr id="3" name="Content Placeholder 2">
            <a:extLst>
              <a:ext uri="{FF2B5EF4-FFF2-40B4-BE49-F238E27FC236}">
                <a16:creationId xmlns:a16="http://schemas.microsoft.com/office/drawing/2014/main" id="{ED4123EF-B5ED-D263-4072-BF71E6F90EFE}"/>
              </a:ext>
            </a:extLst>
          </p:cNvPr>
          <p:cNvSpPr>
            <a:spLocks noGrp="1"/>
          </p:cNvSpPr>
          <p:nvPr>
            <p:ph idx="1"/>
          </p:nvPr>
        </p:nvSpPr>
        <p:spPr/>
        <p:txBody>
          <a:bodyPr>
            <a:normAutofit/>
          </a:bodyPr>
          <a:lstStyle/>
          <a:p>
            <a:r>
              <a:rPr lang="en-US" dirty="0"/>
              <a:t>A black hole feasting at the center of a Galaxy on an accretion disk of gas and dust.</a:t>
            </a:r>
          </a:p>
          <a:p>
            <a:r>
              <a:rPr lang="en-US" dirty="0"/>
              <a:t>We know more about </a:t>
            </a:r>
            <a:r>
              <a:rPr lang="en-US" dirty="0">
                <a:solidFill>
                  <a:schemeClr val="accent1"/>
                </a:solidFill>
              </a:rPr>
              <a:t>AGN</a:t>
            </a:r>
            <a:r>
              <a:rPr lang="en-US" dirty="0"/>
              <a:t> than</a:t>
            </a:r>
          </a:p>
          <a:p>
            <a:pPr marL="457200" lvl="1" indent="0">
              <a:buNone/>
            </a:pPr>
            <a:r>
              <a:rPr lang="en-US" dirty="0"/>
              <a:t>about </a:t>
            </a:r>
            <a:r>
              <a:rPr lang="en-US" dirty="0">
                <a:solidFill>
                  <a:schemeClr val="accent2"/>
                </a:solidFill>
              </a:rPr>
              <a:t>masers</a:t>
            </a:r>
            <a:r>
              <a:rPr lang="en-US" dirty="0"/>
              <a:t>, so finding a </a:t>
            </a:r>
          </a:p>
          <a:p>
            <a:pPr marL="457200" lvl="1" indent="0">
              <a:buNone/>
            </a:pPr>
            <a:r>
              <a:rPr lang="en-US" dirty="0"/>
              <a:t>connection could help us understand</a:t>
            </a:r>
          </a:p>
          <a:p>
            <a:pPr marL="457200" lvl="1" indent="0">
              <a:buNone/>
            </a:pPr>
            <a:r>
              <a:rPr lang="en-US" dirty="0" err="1">
                <a:solidFill>
                  <a:schemeClr val="accent2"/>
                </a:solidFill>
              </a:rPr>
              <a:t>megamasers</a:t>
            </a:r>
            <a:r>
              <a:rPr lang="en-US" dirty="0">
                <a:solidFill>
                  <a:schemeClr val="accent2"/>
                </a:solidFill>
              </a:rPr>
              <a:t>’ </a:t>
            </a:r>
            <a:r>
              <a:rPr lang="en-US" dirty="0"/>
              <a:t>properties.</a:t>
            </a:r>
          </a:p>
          <a:p>
            <a:r>
              <a:rPr lang="en-US" dirty="0"/>
              <a:t>AGN Identification</a:t>
            </a:r>
          </a:p>
        </p:txBody>
      </p:sp>
      <p:pic>
        <p:nvPicPr>
          <p:cNvPr id="5" name="Picture 4">
            <a:extLst>
              <a:ext uri="{FF2B5EF4-FFF2-40B4-BE49-F238E27FC236}">
                <a16:creationId xmlns:a16="http://schemas.microsoft.com/office/drawing/2014/main" id="{97E5BC60-ED5A-B921-14FF-9E98FFD79567}"/>
              </a:ext>
            </a:extLst>
          </p:cNvPr>
          <p:cNvPicPr>
            <a:picLocks noChangeAspect="1"/>
          </p:cNvPicPr>
          <p:nvPr/>
        </p:nvPicPr>
        <p:blipFill>
          <a:blip r:embed="rId2"/>
          <a:stretch>
            <a:fillRect/>
          </a:stretch>
        </p:blipFill>
        <p:spPr>
          <a:xfrm>
            <a:off x="7664985" y="2419350"/>
            <a:ext cx="3831564" cy="1857374"/>
          </a:xfrm>
          <a:prstGeom prst="rect">
            <a:avLst/>
          </a:prstGeom>
        </p:spPr>
      </p:pic>
      <p:graphicFrame>
        <p:nvGraphicFramePr>
          <p:cNvPr id="6" name="Table 6">
            <a:extLst>
              <a:ext uri="{FF2B5EF4-FFF2-40B4-BE49-F238E27FC236}">
                <a16:creationId xmlns:a16="http://schemas.microsoft.com/office/drawing/2014/main" id="{0B57560F-39EF-D16F-D618-1525A811386F}"/>
              </a:ext>
            </a:extLst>
          </p:cNvPr>
          <p:cNvGraphicFramePr>
            <a:graphicFrameLocks noGrp="1"/>
          </p:cNvGraphicFramePr>
          <p:nvPr>
            <p:extLst>
              <p:ext uri="{D42A27DB-BD31-4B8C-83A1-F6EECF244321}">
                <p14:modId xmlns:p14="http://schemas.microsoft.com/office/powerpoint/2010/main" val="3562658731"/>
              </p:ext>
            </p:extLst>
          </p:nvPr>
        </p:nvGraphicFramePr>
        <p:xfrm>
          <a:off x="1393699" y="4831727"/>
          <a:ext cx="6375400" cy="1742422"/>
        </p:xfrm>
        <a:graphic>
          <a:graphicData uri="http://schemas.openxmlformats.org/drawingml/2006/table">
            <a:tbl>
              <a:tblPr bandRow="1">
                <a:tableStyleId>{EB344D84-9AFB-497E-A393-DC336BA19D2E}</a:tableStyleId>
              </a:tblPr>
              <a:tblGrid>
                <a:gridCol w="2011549">
                  <a:extLst>
                    <a:ext uri="{9D8B030D-6E8A-4147-A177-3AD203B41FA5}">
                      <a16:colId xmlns:a16="http://schemas.microsoft.com/office/drawing/2014/main" val="825462195"/>
                    </a:ext>
                  </a:extLst>
                </a:gridCol>
                <a:gridCol w="4363851">
                  <a:extLst>
                    <a:ext uri="{9D8B030D-6E8A-4147-A177-3AD203B41FA5}">
                      <a16:colId xmlns:a16="http://schemas.microsoft.com/office/drawing/2014/main" val="6633519"/>
                    </a:ext>
                  </a:extLst>
                </a:gridCol>
              </a:tblGrid>
              <a:tr h="449083">
                <a:tc>
                  <a:txBody>
                    <a:bodyPr/>
                    <a:lstStyle/>
                    <a:p>
                      <a:pPr marL="285750" indent="-285750">
                        <a:buFont typeface="Arial" panose="020B0604020202020204" pitchFamily="34" charset="0"/>
                        <a:buChar char="•"/>
                      </a:pPr>
                      <a:r>
                        <a:rPr lang="en-US" sz="2400" dirty="0">
                          <a:solidFill>
                            <a:schemeClr val="tx1"/>
                          </a:solidFill>
                        </a:rPr>
                        <a:t>Xray</a:t>
                      </a:r>
                    </a:p>
                  </a:txBody>
                  <a:tcPr>
                    <a:noFill/>
                  </a:tcPr>
                </a:tc>
                <a:tc>
                  <a:txBody>
                    <a:bodyPr/>
                    <a:lstStyle/>
                    <a:p>
                      <a:pPr marL="285750" indent="-285750">
                        <a:buFont typeface="Arial" panose="020B0604020202020204" pitchFamily="34" charset="0"/>
                        <a:buChar char="•"/>
                      </a:pPr>
                      <a:r>
                        <a:rPr lang="en-US" sz="2400" dirty="0">
                          <a:solidFill>
                            <a:schemeClr val="tx1"/>
                          </a:solidFill>
                        </a:rPr>
                        <a:t>Mid-Infrared </a:t>
                      </a:r>
                      <a:r>
                        <a:rPr lang="en-US" sz="1400" dirty="0">
                          <a:solidFill>
                            <a:schemeClr val="tx1"/>
                          </a:solidFill>
                        </a:rPr>
                        <a:t>(discussed by Emily McPike)</a:t>
                      </a:r>
                      <a:endParaRPr lang="en-US" sz="2400" dirty="0">
                        <a:solidFill>
                          <a:schemeClr val="tx1"/>
                        </a:solidFill>
                      </a:endParaRPr>
                    </a:p>
                  </a:txBody>
                  <a:tcPr>
                    <a:noFill/>
                  </a:tcPr>
                </a:tc>
                <a:extLst>
                  <a:ext uri="{0D108BD9-81ED-4DB2-BD59-A6C34878D82A}">
                    <a16:rowId xmlns:a16="http://schemas.microsoft.com/office/drawing/2014/main" val="1415107317"/>
                  </a:ext>
                </a:extLst>
              </a:tr>
              <a:tr h="476873">
                <a:tc>
                  <a:txBody>
                    <a:bodyPr/>
                    <a:lstStyle/>
                    <a:p>
                      <a:pPr marL="285750" indent="-285750">
                        <a:buFont typeface="Arial" panose="020B0604020202020204" pitchFamily="34" charset="0"/>
                        <a:buChar char="•"/>
                      </a:pPr>
                      <a:r>
                        <a:rPr lang="en-US" sz="2400" dirty="0">
                          <a:solidFill>
                            <a:schemeClr val="tx1"/>
                          </a:solidFill>
                        </a:rPr>
                        <a:t>Radio</a:t>
                      </a:r>
                    </a:p>
                  </a:txBody>
                  <a:tcPr>
                    <a:noFill/>
                  </a:tcPr>
                </a:tc>
                <a:tc>
                  <a:txBody>
                    <a:bodyPr/>
                    <a:lstStyle/>
                    <a:p>
                      <a:pPr marL="285750" indent="-285750">
                        <a:buFont typeface="Arial" panose="020B0604020202020204" pitchFamily="34" charset="0"/>
                        <a:buChar char="•"/>
                      </a:pPr>
                      <a:r>
                        <a:rPr lang="en-US" sz="2400" dirty="0">
                          <a:solidFill>
                            <a:schemeClr val="accent1"/>
                          </a:solidFill>
                        </a:rPr>
                        <a:t>Optical Spectroscopic Lines</a:t>
                      </a:r>
                    </a:p>
                  </a:txBody>
                  <a:tcPr>
                    <a:noFill/>
                  </a:tcPr>
                </a:tc>
                <a:extLst>
                  <a:ext uri="{0D108BD9-81ED-4DB2-BD59-A6C34878D82A}">
                    <a16:rowId xmlns:a16="http://schemas.microsoft.com/office/drawing/2014/main" val="2264005344"/>
                  </a:ext>
                </a:extLst>
              </a:tr>
              <a:tr h="808349">
                <a:tc>
                  <a:txBody>
                    <a:bodyPr/>
                    <a:lstStyle/>
                    <a:p>
                      <a:pPr marL="285750" indent="-285750">
                        <a:buFont typeface="Arial" panose="020B0604020202020204" pitchFamily="34" charset="0"/>
                        <a:buChar char="•"/>
                      </a:pPr>
                      <a:r>
                        <a:rPr lang="en-US" sz="2400" dirty="0">
                          <a:solidFill>
                            <a:schemeClr val="tx1"/>
                          </a:solidFill>
                        </a:rPr>
                        <a:t>Variability</a:t>
                      </a:r>
                    </a:p>
                  </a:txBody>
                  <a:tcP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chemeClr val="accent6"/>
                          </a:solidFill>
                        </a:rPr>
                        <a:t>Coronal Spectroscopic Lines</a:t>
                      </a:r>
                    </a:p>
                  </a:txBody>
                  <a:tcPr>
                    <a:noFill/>
                  </a:tcPr>
                </a:tc>
                <a:extLst>
                  <a:ext uri="{0D108BD9-81ED-4DB2-BD59-A6C34878D82A}">
                    <a16:rowId xmlns:a16="http://schemas.microsoft.com/office/drawing/2014/main" val="1562608927"/>
                  </a:ext>
                </a:extLst>
              </a:tr>
            </a:tbl>
          </a:graphicData>
        </a:graphic>
      </p:graphicFrame>
      <p:pic>
        <p:nvPicPr>
          <p:cNvPr id="7" name="Picture 6">
            <a:extLst>
              <a:ext uri="{FF2B5EF4-FFF2-40B4-BE49-F238E27FC236}">
                <a16:creationId xmlns:a16="http://schemas.microsoft.com/office/drawing/2014/main" id="{3BF9E5C6-E0C5-AB4A-5D5A-40FBDD78244F}"/>
              </a:ext>
            </a:extLst>
          </p:cNvPr>
          <p:cNvPicPr>
            <a:picLocks noChangeAspect="1"/>
          </p:cNvPicPr>
          <p:nvPr/>
        </p:nvPicPr>
        <p:blipFill>
          <a:blip r:embed="rId3"/>
          <a:stretch>
            <a:fillRect/>
          </a:stretch>
        </p:blipFill>
        <p:spPr>
          <a:xfrm>
            <a:off x="8324598" y="4276724"/>
            <a:ext cx="3171951" cy="2357196"/>
          </a:xfrm>
          <a:prstGeom prst="rect">
            <a:avLst/>
          </a:prstGeom>
        </p:spPr>
      </p:pic>
      <p:sp>
        <p:nvSpPr>
          <p:cNvPr id="8" name="TextBox 7">
            <a:extLst>
              <a:ext uri="{FF2B5EF4-FFF2-40B4-BE49-F238E27FC236}">
                <a16:creationId xmlns:a16="http://schemas.microsoft.com/office/drawing/2014/main" id="{0EED7471-DF5E-7829-1E56-DC8C078968E0}"/>
              </a:ext>
            </a:extLst>
          </p:cNvPr>
          <p:cNvSpPr txBox="1"/>
          <p:nvPr/>
        </p:nvSpPr>
        <p:spPr>
          <a:xfrm>
            <a:off x="10734549" y="6433865"/>
            <a:ext cx="762000" cy="200055"/>
          </a:xfrm>
          <a:prstGeom prst="rect">
            <a:avLst/>
          </a:prstGeom>
          <a:solidFill>
            <a:schemeClr val="tx1"/>
          </a:solidFill>
        </p:spPr>
        <p:txBody>
          <a:bodyPr wrap="square" rtlCol="0">
            <a:spAutoFit/>
          </a:bodyPr>
          <a:lstStyle/>
          <a:p>
            <a:r>
              <a:rPr lang="en-US" sz="700" dirty="0">
                <a:solidFill>
                  <a:schemeClr val="bg1"/>
                </a:solidFill>
              </a:rPr>
              <a:t>From Ho 2008</a:t>
            </a:r>
          </a:p>
        </p:txBody>
      </p:sp>
    </p:spTree>
    <p:extLst>
      <p:ext uri="{BB962C8B-B14F-4D97-AF65-F5344CB8AC3E}">
        <p14:creationId xmlns:p14="http://schemas.microsoft.com/office/powerpoint/2010/main" val="2647659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B684-E9A6-8AAB-8318-2C5685A57BE8}"/>
              </a:ext>
            </a:extLst>
          </p:cNvPr>
          <p:cNvSpPr>
            <a:spLocks noGrp="1"/>
          </p:cNvSpPr>
          <p:nvPr>
            <p:ph type="title"/>
          </p:nvPr>
        </p:nvSpPr>
        <p:spPr>
          <a:xfrm>
            <a:off x="838200" y="111125"/>
            <a:ext cx="10515600" cy="1325563"/>
          </a:xfrm>
        </p:spPr>
        <p:txBody>
          <a:bodyPr/>
          <a:lstStyle/>
          <a:p>
            <a:r>
              <a:rPr lang="en-US" dirty="0"/>
              <a:t>The Data</a:t>
            </a:r>
          </a:p>
        </p:txBody>
      </p:sp>
      <p:pic>
        <p:nvPicPr>
          <p:cNvPr id="4" name="Picture 3">
            <a:extLst>
              <a:ext uri="{FF2B5EF4-FFF2-40B4-BE49-F238E27FC236}">
                <a16:creationId xmlns:a16="http://schemas.microsoft.com/office/drawing/2014/main" id="{6CC01C0E-C0CC-FDDD-702B-89C87EA99965}"/>
              </a:ext>
            </a:extLst>
          </p:cNvPr>
          <p:cNvPicPr>
            <a:picLocks noChangeAspect="1"/>
          </p:cNvPicPr>
          <p:nvPr/>
        </p:nvPicPr>
        <p:blipFill>
          <a:blip r:embed="rId3"/>
          <a:stretch>
            <a:fillRect/>
          </a:stretch>
        </p:blipFill>
        <p:spPr>
          <a:xfrm>
            <a:off x="1061031" y="1312142"/>
            <a:ext cx="9198864" cy="5376672"/>
          </a:xfrm>
          <a:prstGeom prst="rect">
            <a:avLst/>
          </a:prstGeom>
        </p:spPr>
      </p:pic>
      <p:grpSp>
        <p:nvGrpSpPr>
          <p:cNvPr id="7" name="Group 6">
            <a:extLst>
              <a:ext uri="{FF2B5EF4-FFF2-40B4-BE49-F238E27FC236}">
                <a16:creationId xmlns:a16="http://schemas.microsoft.com/office/drawing/2014/main" id="{A4759FAF-2FF8-1925-BDE6-85F569916C65}"/>
              </a:ext>
            </a:extLst>
          </p:cNvPr>
          <p:cNvGrpSpPr/>
          <p:nvPr/>
        </p:nvGrpSpPr>
        <p:grpSpPr>
          <a:xfrm>
            <a:off x="2175589" y="4466174"/>
            <a:ext cx="108720" cy="398520"/>
            <a:chOff x="2175589" y="4466174"/>
            <a:chExt cx="108720" cy="398520"/>
          </a:xfrm>
        </p:grpSpPr>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AECF612B-7942-78A8-FB5B-41AF093A615B}"/>
                    </a:ext>
                  </a:extLst>
                </p14:cNvPr>
                <p14:cNvContentPartPr/>
                <p14:nvPr/>
              </p14:nvContentPartPr>
              <p14:xfrm>
                <a:off x="2207989" y="4466174"/>
                <a:ext cx="27360" cy="365760"/>
              </p14:xfrm>
            </p:contentPart>
          </mc:Choice>
          <mc:Fallback>
            <p:pic>
              <p:nvPicPr>
                <p:cNvPr id="5" name="Ink 4">
                  <a:extLst>
                    <a:ext uri="{FF2B5EF4-FFF2-40B4-BE49-F238E27FC236}">
                      <a16:creationId xmlns:a16="http://schemas.microsoft.com/office/drawing/2014/main" id="{AECF612B-7942-78A8-FB5B-41AF093A615B}"/>
                    </a:ext>
                  </a:extLst>
                </p:cNvPr>
                <p:cNvPicPr/>
                <p:nvPr/>
              </p:nvPicPr>
              <p:blipFill>
                <a:blip r:embed="rId5"/>
                <a:stretch>
                  <a:fillRect/>
                </a:stretch>
              </p:blipFill>
              <p:spPr>
                <a:xfrm>
                  <a:off x="2200429" y="4458614"/>
                  <a:ext cx="4248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76676FD6-659C-D548-ADF9-06A1FF485BBA}"/>
                    </a:ext>
                  </a:extLst>
                </p14:cNvPr>
                <p14:cNvContentPartPr/>
                <p14:nvPr/>
              </p14:nvContentPartPr>
              <p14:xfrm>
                <a:off x="2175589" y="4784774"/>
                <a:ext cx="108720" cy="79920"/>
              </p14:xfrm>
            </p:contentPart>
          </mc:Choice>
          <mc:Fallback>
            <p:pic>
              <p:nvPicPr>
                <p:cNvPr id="6" name="Ink 5">
                  <a:extLst>
                    <a:ext uri="{FF2B5EF4-FFF2-40B4-BE49-F238E27FC236}">
                      <a16:creationId xmlns:a16="http://schemas.microsoft.com/office/drawing/2014/main" id="{76676FD6-659C-D548-ADF9-06A1FF485BBA}"/>
                    </a:ext>
                  </a:extLst>
                </p:cNvPr>
                <p:cNvPicPr/>
                <p:nvPr/>
              </p:nvPicPr>
              <p:blipFill>
                <a:blip r:embed="rId7"/>
                <a:stretch>
                  <a:fillRect/>
                </a:stretch>
              </p:blipFill>
              <p:spPr>
                <a:xfrm>
                  <a:off x="2168029" y="4777214"/>
                  <a:ext cx="123480" cy="95040"/>
                </a:xfrm>
                <a:prstGeom prst="rect">
                  <a:avLst/>
                </a:prstGeom>
              </p:spPr>
            </p:pic>
          </mc:Fallback>
        </mc:AlternateContent>
      </p:grpSp>
      <p:grpSp>
        <p:nvGrpSpPr>
          <p:cNvPr id="42" name="Group 41">
            <a:extLst>
              <a:ext uri="{FF2B5EF4-FFF2-40B4-BE49-F238E27FC236}">
                <a16:creationId xmlns:a16="http://schemas.microsoft.com/office/drawing/2014/main" id="{80071ECB-FF54-161F-1AB8-EAC4BF1D2ABD}"/>
              </a:ext>
            </a:extLst>
          </p:cNvPr>
          <p:cNvGrpSpPr/>
          <p:nvPr/>
        </p:nvGrpSpPr>
        <p:grpSpPr>
          <a:xfrm>
            <a:off x="1742025" y="5026235"/>
            <a:ext cx="1290960" cy="173160"/>
            <a:chOff x="1742025" y="5026235"/>
            <a:chExt cx="1290960" cy="173160"/>
          </a:xfrm>
        </p:grpSpPr>
        <mc:AlternateContent xmlns:mc="http://schemas.openxmlformats.org/markup-compatibility/2006">
          <mc:Choice xmlns:p14="http://schemas.microsoft.com/office/powerpoint/2010/main" Requires="p14">
            <p:contentPart p14:bwMode="auto" r:id="rId8">
              <p14:nvContentPartPr>
                <p14:cNvPr id="27" name="Ink 26">
                  <a:extLst>
                    <a:ext uri="{FF2B5EF4-FFF2-40B4-BE49-F238E27FC236}">
                      <a16:creationId xmlns:a16="http://schemas.microsoft.com/office/drawing/2014/main" id="{A8A51571-8C28-D774-D2A8-C240F69AD2A6}"/>
                    </a:ext>
                  </a:extLst>
                </p14:cNvPr>
                <p14:cNvContentPartPr/>
                <p14:nvPr/>
              </p14:nvContentPartPr>
              <p14:xfrm>
                <a:off x="1742025" y="5050355"/>
                <a:ext cx="141840" cy="147240"/>
              </p14:xfrm>
            </p:contentPart>
          </mc:Choice>
          <mc:Fallback>
            <p:pic>
              <p:nvPicPr>
                <p:cNvPr id="27" name="Ink 26">
                  <a:extLst>
                    <a:ext uri="{FF2B5EF4-FFF2-40B4-BE49-F238E27FC236}">
                      <a16:creationId xmlns:a16="http://schemas.microsoft.com/office/drawing/2014/main" id="{A8A51571-8C28-D774-D2A8-C240F69AD2A6}"/>
                    </a:ext>
                  </a:extLst>
                </p:cNvPr>
                <p:cNvPicPr/>
                <p:nvPr/>
              </p:nvPicPr>
              <p:blipFill>
                <a:blip r:embed="rId9"/>
                <a:stretch>
                  <a:fillRect/>
                </a:stretch>
              </p:blipFill>
              <p:spPr>
                <a:xfrm>
                  <a:off x="1734465" y="5042795"/>
                  <a:ext cx="15696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8" name="Ink 27">
                  <a:extLst>
                    <a:ext uri="{FF2B5EF4-FFF2-40B4-BE49-F238E27FC236}">
                      <a16:creationId xmlns:a16="http://schemas.microsoft.com/office/drawing/2014/main" id="{4DD84C0F-4164-C84B-E2B3-3E35820A9B70}"/>
                    </a:ext>
                  </a:extLst>
                </p14:cNvPr>
                <p14:cNvContentPartPr/>
                <p14:nvPr/>
              </p14:nvContentPartPr>
              <p14:xfrm>
                <a:off x="1932105" y="5056475"/>
                <a:ext cx="82080" cy="138600"/>
              </p14:xfrm>
            </p:contentPart>
          </mc:Choice>
          <mc:Fallback>
            <p:pic>
              <p:nvPicPr>
                <p:cNvPr id="28" name="Ink 27">
                  <a:extLst>
                    <a:ext uri="{FF2B5EF4-FFF2-40B4-BE49-F238E27FC236}">
                      <a16:creationId xmlns:a16="http://schemas.microsoft.com/office/drawing/2014/main" id="{4DD84C0F-4164-C84B-E2B3-3E35820A9B70}"/>
                    </a:ext>
                  </a:extLst>
                </p:cNvPr>
                <p:cNvPicPr/>
                <p:nvPr/>
              </p:nvPicPr>
              <p:blipFill>
                <a:blip r:embed="rId11"/>
                <a:stretch>
                  <a:fillRect/>
                </a:stretch>
              </p:blipFill>
              <p:spPr>
                <a:xfrm>
                  <a:off x="1924545" y="5048915"/>
                  <a:ext cx="9720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9" name="Ink 28">
                  <a:extLst>
                    <a:ext uri="{FF2B5EF4-FFF2-40B4-BE49-F238E27FC236}">
                      <a16:creationId xmlns:a16="http://schemas.microsoft.com/office/drawing/2014/main" id="{A14D8BF1-AD29-2B74-73F3-ADDA2F9231A3}"/>
                    </a:ext>
                  </a:extLst>
                </p14:cNvPr>
                <p14:cNvContentPartPr/>
                <p14:nvPr/>
              </p14:nvContentPartPr>
              <p14:xfrm>
                <a:off x="1946505" y="5114795"/>
                <a:ext cx="46800" cy="16560"/>
              </p14:xfrm>
            </p:contentPart>
          </mc:Choice>
          <mc:Fallback>
            <p:pic>
              <p:nvPicPr>
                <p:cNvPr id="29" name="Ink 28">
                  <a:extLst>
                    <a:ext uri="{FF2B5EF4-FFF2-40B4-BE49-F238E27FC236}">
                      <a16:creationId xmlns:a16="http://schemas.microsoft.com/office/drawing/2014/main" id="{A14D8BF1-AD29-2B74-73F3-ADDA2F9231A3}"/>
                    </a:ext>
                  </a:extLst>
                </p:cNvPr>
                <p:cNvPicPr/>
                <p:nvPr/>
              </p:nvPicPr>
              <p:blipFill>
                <a:blip r:embed="rId13"/>
                <a:stretch>
                  <a:fillRect/>
                </a:stretch>
              </p:blipFill>
              <p:spPr>
                <a:xfrm>
                  <a:off x="1938945" y="5107235"/>
                  <a:ext cx="6192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0" name="Ink 29">
                  <a:extLst>
                    <a:ext uri="{FF2B5EF4-FFF2-40B4-BE49-F238E27FC236}">
                      <a16:creationId xmlns:a16="http://schemas.microsoft.com/office/drawing/2014/main" id="{CC7518E0-6D8D-77EE-F8C8-5B1ECE699B0F}"/>
                    </a:ext>
                  </a:extLst>
                </p14:cNvPr>
                <p14:cNvContentPartPr/>
                <p14:nvPr/>
              </p14:nvContentPartPr>
              <p14:xfrm>
                <a:off x="2057385" y="5051075"/>
                <a:ext cx="91080" cy="147240"/>
              </p14:xfrm>
            </p:contentPart>
          </mc:Choice>
          <mc:Fallback>
            <p:pic>
              <p:nvPicPr>
                <p:cNvPr id="30" name="Ink 29">
                  <a:extLst>
                    <a:ext uri="{FF2B5EF4-FFF2-40B4-BE49-F238E27FC236}">
                      <a16:creationId xmlns:a16="http://schemas.microsoft.com/office/drawing/2014/main" id="{CC7518E0-6D8D-77EE-F8C8-5B1ECE699B0F}"/>
                    </a:ext>
                  </a:extLst>
                </p:cNvPr>
                <p:cNvPicPr/>
                <p:nvPr/>
              </p:nvPicPr>
              <p:blipFill>
                <a:blip r:embed="rId15"/>
                <a:stretch>
                  <a:fillRect/>
                </a:stretch>
              </p:blipFill>
              <p:spPr>
                <a:xfrm>
                  <a:off x="2049825" y="5043515"/>
                  <a:ext cx="1062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1" name="Ink 30">
                  <a:extLst>
                    <a:ext uri="{FF2B5EF4-FFF2-40B4-BE49-F238E27FC236}">
                      <a16:creationId xmlns:a16="http://schemas.microsoft.com/office/drawing/2014/main" id="{FE841956-CAEB-21A2-1166-A2448144E80D}"/>
                    </a:ext>
                  </a:extLst>
                </p14:cNvPr>
                <p14:cNvContentPartPr/>
                <p14:nvPr/>
              </p14:nvContentPartPr>
              <p14:xfrm>
                <a:off x="2190945" y="5037755"/>
                <a:ext cx="75600" cy="161640"/>
              </p14:xfrm>
            </p:contentPart>
          </mc:Choice>
          <mc:Fallback>
            <p:pic>
              <p:nvPicPr>
                <p:cNvPr id="31" name="Ink 30">
                  <a:extLst>
                    <a:ext uri="{FF2B5EF4-FFF2-40B4-BE49-F238E27FC236}">
                      <a16:creationId xmlns:a16="http://schemas.microsoft.com/office/drawing/2014/main" id="{FE841956-CAEB-21A2-1166-A2448144E80D}"/>
                    </a:ext>
                  </a:extLst>
                </p:cNvPr>
                <p:cNvPicPr/>
                <p:nvPr/>
              </p:nvPicPr>
              <p:blipFill>
                <a:blip r:embed="rId17"/>
                <a:stretch>
                  <a:fillRect/>
                </a:stretch>
              </p:blipFill>
              <p:spPr>
                <a:xfrm>
                  <a:off x="2183385" y="5030195"/>
                  <a:ext cx="9072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2" name="Ink 31">
                  <a:extLst>
                    <a:ext uri="{FF2B5EF4-FFF2-40B4-BE49-F238E27FC236}">
                      <a16:creationId xmlns:a16="http://schemas.microsoft.com/office/drawing/2014/main" id="{DB8DDBAC-71BB-F44D-D3DA-5F05550137E5}"/>
                    </a:ext>
                  </a:extLst>
                </p14:cNvPr>
                <p14:cNvContentPartPr/>
                <p14:nvPr/>
              </p14:nvContentPartPr>
              <p14:xfrm>
                <a:off x="2203905" y="5121275"/>
                <a:ext cx="53280" cy="18360"/>
              </p14:xfrm>
            </p:contentPart>
          </mc:Choice>
          <mc:Fallback>
            <p:pic>
              <p:nvPicPr>
                <p:cNvPr id="32" name="Ink 31">
                  <a:extLst>
                    <a:ext uri="{FF2B5EF4-FFF2-40B4-BE49-F238E27FC236}">
                      <a16:creationId xmlns:a16="http://schemas.microsoft.com/office/drawing/2014/main" id="{DB8DDBAC-71BB-F44D-D3DA-5F05550137E5}"/>
                    </a:ext>
                  </a:extLst>
                </p:cNvPr>
                <p:cNvPicPr/>
                <p:nvPr/>
              </p:nvPicPr>
              <p:blipFill>
                <a:blip r:embed="rId19"/>
                <a:stretch>
                  <a:fillRect/>
                </a:stretch>
              </p:blipFill>
              <p:spPr>
                <a:xfrm>
                  <a:off x="2196345" y="5114075"/>
                  <a:ext cx="6804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4" name="Ink 33">
                  <a:extLst>
                    <a:ext uri="{FF2B5EF4-FFF2-40B4-BE49-F238E27FC236}">
                      <a16:creationId xmlns:a16="http://schemas.microsoft.com/office/drawing/2014/main" id="{B9F7605A-1930-608E-BCE4-220C3C98A4CE}"/>
                    </a:ext>
                  </a:extLst>
                </p14:cNvPr>
                <p14:cNvContentPartPr/>
                <p14:nvPr/>
              </p14:nvContentPartPr>
              <p14:xfrm>
                <a:off x="2329905" y="5045675"/>
                <a:ext cx="134640" cy="140400"/>
              </p14:xfrm>
            </p:contentPart>
          </mc:Choice>
          <mc:Fallback>
            <p:pic>
              <p:nvPicPr>
                <p:cNvPr id="34" name="Ink 33">
                  <a:extLst>
                    <a:ext uri="{FF2B5EF4-FFF2-40B4-BE49-F238E27FC236}">
                      <a16:creationId xmlns:a16="http://schemas.microsoft.com/office/drawing/2014/main" id="{B9F7605A-1930-608E-BCE4-220C3C98A4CE}"/>
                    </a:ext>
                  </a:extLst>
                </p:cNvPr>
                <p:cNvPicPr/>
                <p:nvPr/>
              </p:nvPicPr>
              <p:blipFill>
                <a:blip r:embed="rId21"/>
                <a:stretch>
                  <a:fillRect/>
                </a:stretch>
              </p:blipFill>
              <p:spPr>
                <a:xfrm>
                  <a:off x="2322345" y="5038115"/>
                  <a:ext cx="14976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5" name="Ink 34">
                  <a:extLst>
                    <a:ext uri="{FF2B5EF4-FFF2-40B4-BE49-F238E27FC236}">
                      <a16:creationId xmlns:a16="http://schemas.microsoft.com/office/drawing/2014/main" id="{06774603-C358-45E4-E68F-DFC1EAE584D9}"/>
                    </a:ext>
                  </a:extLst>
                </p14:cNvPr>
                <p14:cNvContentPartPr/>
                <p14:nvPr/>
              </p14:nvContentPartPr>
              <p14:xfrm>
                <a:off x="2513865" y="5039195"/>
                <a:ext cx="91080" cy="150480"/>
              </p14:xfrm>
            </p:contentPart>
          </mc:Choice>
          <mc:Fallback>
            <p:pic>
              <p:nvPicPr>
                <p:cNvPr id="35" name="Ink 34">
                  <a:extLst>
                    <a:ext uri="{FF2B5EF4-FFF2-40B4-BE49-F238E27FC236}">
                      <a16:creationId xmlns:a16="http://schemas.microsoft.com/office/drawing/2014/main" id="{06774603-C358-45E4-E68F-DFC1EAE584D9}"/>
                    </a:ext>
                  </a:extLst>
                </p:cNvPr>
                <p:cNvPicPr/>
                <p:nvPr/>
              </p:nvPicPr>
              <p:blipFill>
                <a:blip r:embed="rId23"/>
                <a:stretch>
                  <a:fillRect/>
                </a:stretch>
              </p:blipFill>
              <p:spPr>
                <a:xfrm>
                  <a:off x="2506305" y="5031635"/>
                  <a:ext cx="10620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6" name="Ink 35">
                  <a:extLst>
                    <a:ext uri="{FF2B5EF4-FFF2-40B4-BE49-F238E27FC236}">
                      <a16:creationId xmlns:a16="http://schemas.microsoft.com/office/drawing/2014/main" id="{1CE09319-806A-78CE-4A9C-D153FEC1BF32}"/>
                    </a:ext>
                  </a:extLst>
                </p14:cNvPr>
                <p14:cNvContentPartPr/>
                <p14:nvPr/>
              </p14:nvContentPartPr>
              <p14:xfrm>
                <a:off x="2532225" y="5119115"/>
                <a:ext cx="57240" cy="11880"/>
              </p14:xfrm>
            </p:contentPart>
          </mc:Choice>
          <mc:Fallback>
            <p:pic>
              <p:nvPicPr>
                <p:cNvPr id="36" name="Ink 35">
                  <a:extLst>
                    <a:ext uri="{FF2B5EF4-FFF2-40B4-BE49-F238E27FC236}">
                      <a16:creationId xmlns:a16="http://schemas.microsoft.com/office/drawing/2014/main" id="{1CE09319-806A-78CE-4A9C-D153FEC1BF32}"/>
                    </a:ext>
                  </a:extLst>
                </p:cNvPr>
                <p:cNvPicPr/>
                <p:nvPr/>
              </p:nvPicPr>
              <p:blipFill>
                <a:blip r:embed="rId25"/>
                <a:stretch>
                  <a:fillRect/>
                </a:stretch>
              </p:blipFill>
              <p:spPr>
                <a:xfrm>
                  <a:off x="2524665" y="5111555"/>
                  <a:ext cx="7236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7" name="Ink 36">
                  <a:extLst>
                    <a:ext uri="{FF2B5EF4-FFF2-40B4-BE49-F238E27FC236}">
                      <a16:creationId xmlns:a16="http://schemas.microsoft.com/office/drawing/2014/main" id="{D9590944-4AA7-AA3B-7BD1-5A516EA5E07D}"/>
                    </a:ext>
                  </a:extLst>
                </p14:cNvPr>
                <p14:cNvContentPartPr/>
                <p14:nvPr/>
              </p14:nvContentPartPr>
              <p14:xfrm>
                <a:off x="2654985" y="5040275"/>
                <a:ext cx="100800" cy="138960"/>
              </p14:xfrm>
            </p:contentPart>
          </mc:Choice>
          <mc:Fallback>
            <p:pic>
              <p:nvPicPr>
                <p:cNvPr id="37" name="Ink 36">
                  <a:extLst>
                    <a:ext uri="{FF2B5EF4-FFF2-40B4-BE49-F238E27FC236}">
                      <a16:creationId xmlns:a16="http://schemas.microsoft.com/office/drawing/2014/main" id="{D9590944-4AA7-AA3B-7BD1-5A516EA5E07D}"/>
                    </a:ext>
                  </a:extLst>
                </p:cNvPr>
                <p:cNvPicPr/>
                <p:nvPr/>
              </p:nvPicPr>
              <p:blipFill>
                <a:blip r:embed="rId27"/>
                <a:stretch>
                  <a:fillRect/>
                </a:stretch>
              </p:blipFill>
              <p:spPr>
                <a:xfrm>
                  <a:off x="2647425" y="5032715"/>
                  <a:ext cx="11592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8" name="Ink 37">
                  <a:extLst>
                    <a:ext uri="{FF2B5EF4-FFF2-40B4-BE49-F238E27FC236}">
                      <a16:creationId xmlns:a16="http://schemas.microsoft.com/office/drawing/2014/main" id="{66F160F3-01EE-B819-A90C-7DD6BE49687D}"/>
                    </a:ext>
                  </a:extLst>
                </p14:cNvPr>
                <p14:cNvContentPartPr/>
                <p14:nvPr/>
              </p14:nvContentPartPr>
              <p14:xfrm>
                <a:off x="2792865" y="5041715"/>
                <a:ext cx="101880" cy="140040"/>
              </p14:xfrm>
            </p:contentPart>
          </mc:Choice>
          <mc:Fallback>
            <p:pic>
              <p:nvPicPr>
                <p:cNvPr id="38" name="Ink 37">
                  <a:extLst>
                    <a:ext uri="{FF2B5EF4-FFF2-40B4-BE49-F238E27FC236}">
                      <a16:creationId xmlns:a16="http://schemas.microsoft.com/office/drawing/2014/main" id="{66F160F3-01EE-B819-A90C-7DD6BE49687D}"/>
                    </a:ext>
                  </a:extLst>
                </p:cNvPr>
                <p:cNvPicPr/>
                <p:nvPr/>
              </p:nvPicPr>
              <p:blipFill>
                <a:blip r:embed="rId29"/>
                <a:stretch>
                  <a:fillRect/>
                </a:stretch>
              </p:blipFill>
              <p:spPr>
                <a:xfrm>
                  <a:off x="2785305" y="5034515"/>
                  <a:ext cx="11700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9" name="Ink 38">
                  <a:extLst>
                    <a:ext uri="{FF2B5EF4-FFF2-40B4-BE49-F238E27FC236}">
                      <a16:creationId xmlns:a16="http://schemas.microsoft.com/office/drawing/2014/main" id="{E18651B6-263A-53ED-4D80-702AA86D4C4C}"/>
                    </a:ext>
                  </a:extLst>
                </p14:cNvPr>
                <p14:cNvContentPartPr/>
                <p14:nvPr/>
              </p14:nvContentPartPr>
              <p14:xfrm>
                <a:off x="2788185" y="5104355"/>
                <a:ext cx="75600" cy="19800"/>
              </p14:xfrm>
            </p:contentPart>
          </mc:Choice>
          <mc:Fallback>
            <p:pic>
              <p:nvPicPr>
                <p:cNvPr id="39" name="Ink 38">
                  <a:extLst>
                    <a:ext uri="{FF2B5EF4-FFF2-40B4-BE49-F238E27FC236}">
                      <a16:creationId xmlns:a16="http://schemas.microsoft.com/office/drawing/2014/main" id="{E18651B6-263A-53ED-4D80-702AA86D4C4C}"/>
                    </a:ext>
                  </a:extLst>
                </p:cNvPr>
                <p:cNvPicPr/>
                <p:nvPr/>
              </p:nvPicPr>
              <p:blipFill>
                <a:blip r:embed="rId31"/>
                <a:stretch>
                  <a:fillRect/>
                </a:stretch>
              </p:blipFill>
              <p:spPr>
                <a:xfrm>
                  <a:off x="2780625" y="5096795"/>
                  <a:ext cx="9036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0" name="Ink 39">
                  <a:extLst>
                    <a:ext uri="{FF2B5EF4-FFF2-40B4-BE49-F238E27FC236}">
                      <a16:creationId xmlns:a16="http://schemas.microsoft.com/office/drawing/2014/main" id="{0427C00A-D609-8B16-97B5-13FEE3F5581B}"/>
                    </a:ext>
                  </a:extLst>
                </p14:cNvPr>
                <p14:cNvContentPartPr/>
                <p14:nvPr/>
              </p14:nvContentPartPr>
              <p14:xfrm>
                <a:off x="2927865" y="5056475"/>
                <a:ext cx="10440" cy="119880"/>
              </p14:xfrm>
            </p:contentPart>
          </mc:Choice>
          <mc:Fallback>
            <p:pic>
              <p:nvPicPr>
                <p:cNvPr id="40" name="Ink 39">
                  <a:extLst>
                    <a:ext uri="{FF2B5EF4-FFF2-40B4-BE49-F238E27FC236}">
                      <a16:creationId xmlns:a16="http://schemas.microsoft.com/office/drawing/2014/main" id="{0427C00A-D609-8B16-97B5-13FEE3F5581B}"/>
                    </a:ext>
                  </a:extLst>
                </p:cNvPr>
                <p:cNvPicPr/>
                <p:nvPr/>
              </p:nvPicPr>
              <p:blipFill>
                <a:blip r:embed="rId33"/>
                <a:stretch>
                  <a:fillRect/>
                </a:stretch>
              </p:blipFill>
              <p:spPr>
                <a:xfrm>
                  <a:off x="2920305" y="5048915"/>
                  <a:ext cx="2520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1" name="Ink 40">
                  <a:extLst>
                    <a:ext uri="{FF2B5EF4-FFF2-40B4-BE49-F238E27FC236}">
                      <a16:creationId xmlns:a16="http://schemas.microsoft.com/office/drawing/2014/main" id="{91B12950-8FC3-8E08-E4FF-2B8D8917570A}"/>
                    </a:ext>
                  </a:extLst>
                </p14:cNvPr>
                <p14:cNvContentPartPr/>
                <p14:nvPr/>
              </p14:nvContentPartPr>
              <p14:xfrm>
                <a:off x="2926785" y="5026235"/>
                <a:ext cx="106200" cy="150120"/>
              </p14:xfrm>
            </p:contentPart>
          </mc:Choice>
          <mc:Fallback>
            <p:pic>
              <p:nvPicPr>
                <p:cNvPr id="41" name="Ink 40">
                  <a:extLst>
                    <a:ext uri="{FF2B5EF4-FFF2-40B4-BE49-F238E27FC236}">
                      <a16:creationId xmlns:a16="http://schemas.microsoft.com/office/drawing/2014/main" id="{91B12950-8FC3-8E08-E4FF-2B8D8917570A}"/>
                    </a:ext>
                  </a:extLst>
                </p:cNvPr>
                <p:cNvPicPr/>
                <p:nvPr/>
              </p:nvPicPr>
              <p:blipFill>
                <a:blip r:embed="rId35"/>
                <a:stretch>
                  <a:fillRect/>
                </a:stretch>
              </p:blipFill>
              <p:spPr>
                <a:xfrm>
                  <a:off x="2919225" y="5018675"/>
                  <a:ext cx="121320" cy="165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6">
            <p14:nvContentPartPr>
              <p14:cNvPr id="43" name="Ink 42">
                <a:extLst>
                  <a:ext uri="{FF2B5EF4-FFF2-40B4-BE49-F238E27FC236}">
                    <a16:creationId xmlns:a16="http://schemas.microsoft.com/office/drawing/2014/main" id="{630A5F2A-5FEB-3322-7FD5-E926272FA44C}"/>
                  </a:ext>
                </a:extLst>
              </p14:cNvPr>
              <p14:cNvContentPartPr/>
              <p14:nvPr/>
            </p14:nvContentPartPr>
            <p14:xfrm>
              <a:off x="2167545" y="5319275"/>
              <a:ext cx="79200" cy="190800"/>
            </p14:xfrm>
          </p:contentPart>
        </mc:Choice>
        <mc:Fallback>
          <p:pic>
            <p:nvPicPr>
              <p:cNvPr id="43" name="Ink 42">
                <a:extLst>
                  <a:ext uri="{FF2B5EF4-FFF2-40B4-BE49-F238E27FC236}">
                    <a16:creationId xmlns:a16="http://schemas.microsoft.com/office/drawing/2014/main" id="{630A5F2A-5FEB-3322-7FD5-E926272FA44C}"/>
                  </a:ext>
                </a:extLst>
              </p:cNvPr>
              <p:cNvPicPr/>
              <p:nvPr/>
            </p:nvPicPr>
            <p:blipFill>
              <a:blip r:embed="rId37"/>
              <a:stretch>
                <a:fillRect/>
              </a:stretch>
            </p:blipFill>
            <p:spPr>
              <a:xfrm>
                <a:off x="2159985" y="5311715"/>
                <a:ext cx="9396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4" name="Ink 43">
                <a:extLst>
                  <a:ext uri="{FF2B5EF4-FFF2-40B4-BE49-F238E27FC236}">
                    <a16:creationId xmlns:a16="http://schemas.microsoft.com/office/drawing/2014/main" id="{A020CD82-23A4-3084-CE3B-FA81FC9350E0}"/>
                  </a:ext>
                </a:extLst>
              </p14:cNvPr>
              <p14:cNvContentPartPr/>
              <p14:nvPr/>
            </p14:nvContentPartPr>
            <p14:xfrm>
              <a:off x="1755345" y="5611235"/>
              <a:ext cx="14760" cy="156600"/>
            </p14:xfrm>
          </p:contentPart>
        </mc:Choice>
        <mc:Fallback>
          <p:pic>
            <p:nvPicPr>
              <p:cNvPr id="44" name="Ink 43">
                <a:extLst>
                  <a:ext uri="{FF2B5EF4-FFF2-40B4-BE49-F238E27FC236}">
                    <a16:creationId xmlns:a16="http://schemas.microsoft.com/office/drawing/2014/main" id="{A020CD82-23A4-3084-CE3B-FA81FC9350E0}"/>
                  </a:ext>
                </a:extLst>
              </p:cNvPr>
              <p:cNvPicPr/>
              <p:nvPr/>
            </p:nvPicPr>
            <p:blipFill>
              <a:blip r:embed="rId39"/>
              <a:stretch>
                <a:fillRect/>
              </a:stretch>
            </p:blipFill>
            <p:spPr>
              <a:xfrm>
                <a:off x="1747785" y="5603675"/>
                <a:ext cx="2988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5" name="Ink 44">
                <a:extLst>
                  <a:ext uri="{FF2B5EF4-FFF2-40B4-BE49-F238E27FC236}">
                    <a16:creationId xmlns:a16="http://schemas.microsoft.com/office/drawing/2014/main" id="{4F5D6147-6BF3-DF95-5DAE-6F7C4729AE1E}"/>
                  </a:ext>
                </a:extLst>
              </p14:cNvPr>
              <p14:cNvContentPartPr/>
              <p14:nvPr/>
            </p14:nvContentPartPr>
            <p14:xfrm>
              <a:off x="1756065" y="5605115"/>
              <a:ext cx="110520" cy="167400"/>
            </p14:xfrm>
          </p:contentPart>
        </mc:Choice>
        <mc:Fallback>
          <p:pic>
            <p:nvPicPr>
              <p:cNvPr id="45" name="Ink 44">
                <a:extLst>
                  <a:ext uri="{FF2B5EF4-FFF2-40B4-BE49-F238E27FC236}">
                    <a16:creationId xmlns:a16="http://schemas.microsoft.com/office/drawing/2014/main" id="{4F5D6147-6BF3-DF95-5DAE-6F7C4729AE1E}"/>
                  </a:ext>
                </a:extLst>
              </p:cNvPr>
              <p:cNvPicPr/>
              <p:nvPr/>
            </p:nvPicPr>
            <p:blipFill>
              <a:blip r:embed="rId41"/>
              <a:stretch>
                <a:fillRect/>
              </a:stretch>
            </p:blipFill>
            <p:spPr>
              <a:xfrm>
                <a:off x="1748505" y="5597555"/>
                <a:ext cx="12564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6" name="Ink 45">
                <a:extLst>
                  <a:ext uri="{FF2B5EF4-FFF2-40B4-BE49-F238E27FC236}">
                    <a16:creationId xmlns:a16="http://schemas.microsoft.com/office/drawing/2014/main" id="{2585207A-D374-4725-A627-A10EF545A913}"/>
                  </a:ext>
                </a:extLst>
              </p14:cNvPr>
              <p14:cNvContentPartPr/>
              <p14:nvPr/>
            </p14:nvContentPartPr>
            <p14:xfrm>
              <a:off x="1925985" y="5629955"/>
              <a:ext cx="14040" cy="132120"/>
            </p14:xfrm>
          </p:contentPart>
        </mc:Choice>
        <mc:Fallback>
          <p:pic>
            <p:nvPicPr>
              <p:cNvPr id="46" name="Ink 45">
                <a:extLst>
                  <a:ext uri="{FF2B5EF4-FFF2-40B4-BE49-F238E27FC236}">
                    <a16:creationId xmlns:a16="http://schemas.microsoft.com/office/drawing/2014/main" id="{2585207A-D374-4725-A627-A10EF545A913}"/>
                  </a:ext>
                </a:extLst>
              </p:cNvPr>
              <p:cNvPicPr/>
              <p:nvPr/>
            </p:nvPicPr>
            <p:blipFill>
              <a:blip r:embed="rId43"/>
              <a:stretch>
                <a:fillRect/>
              </a:stretch>
            </p:blipFill>
            <p:spPr>
              <a:xfrm>
                <a:off x="1918425" y="5622395"/>
                <a:ext cx="2880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7" name="Ink 46">
                <a:extLst>
                  <a:ext uri="{FF2B5EF4-FFF2-40B4-BE49-F238E27FC236}">
                    <a16:creationId xmlns:a16="http://schemas.microsoft.com/office/drawing/2014/main" id="{5C6B7CAC-B608-06B9-220B-F8A2F559F04B}"/>
                  </a:ext>
                </a:extLst>
              </p14:cNvPr>
              <p14:cNvContentPartPr/>
              <p14:nvPr/>
            </p14:nvContentPartPr>
            <p14:xfrm>
              <a:off x="2003745" y="5609435"/>
              <a:ext cx="90000" cy="142560"/>
            </p14:xfrm>
          </p:contentPart>
        </mc:Choice>
        <mc:Fallback>
          <p:pic>
            <p:nvPicPr>
              <p:cNvPr id="47" name="Ink 46">
                <a:extLst>
                  <a:ext uri="{FF2B5EF4-FFF2-40B4-BE49-F238E27FC236}">
                    <a16:creationId xmlns:a16="http://schemas.microsoft.com/office/drawing/2014/main" id="{5C6B7CAC-B608-06B9-220B-F8A2F559F04B}"/>
                  </a:ext>
                </a:extLst>
              </p:cNvPr>
              <p:cNvPicPr/>
              <p:nvPr/>
            </p:nvPicPr>
            <p:blipFill>
              <a:blip r:embed="rId45"/>
              <a:stretch>
                <a:fillRect/>
              </a:stretch>
            </p:blipFill>
            <p:spPr>
              <a:xfrm>
                <a:off x="1996545" y="5601875"/>
                <a:ext cx="10512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8" name="Ink 47">
                <a:extLst>
                  <a:ext uri="{FF2B5EF4-FFF2-40B4-BE49-F238E27FC236}">
                    <a16:creationId xmlns:a16="http://schemas.microsoft.com/office/drawing/2014/main" id="{2D68EE2D-0093-9534-1662-7EDB88AA638B}"/>
                  </a:ext>
                </a:extLst>
              </p14:cNvPr>
              <p14:cNvContentPartPr/>
              <p14:nvPr/>
            </p14:nvContentPartPr>
            <p14:xfrm>
              <a:off x="2139105" y="5605115"/>
              <a:ext cx="27360" cy="166680"/>
            </p14:xfrm>
          </p:contentPart>
        </mc:Choice>
        <mc:Fallback>
          <p:pic>
            <p:nvPicPr>
              <p:cNvPr id="48" name="Ink 47">
                <a:extLst>
                  <a:ext uri="{FF2B5EF4-FFF2-40B4-BE49-F238E27FC236}">
                    <a16:creationId xmlns:a16="http://schemas.microsoft.com/office/drawing/2014/main" id="{2D68EE2D-0093-9534-1662-7EDB88AA638B}"/>
                  </a:ext>
                </a:extLst>
              </p:cNvPr>
              <p:cNvPicPr/>
              <p:nvPr/>
            </p:nvPicPr>
            <p:blipFill>
              <a:blip r:embed="rId47"/>
              <a:stretch>
                <a:fillRect/>
              </a:stretch>
            </p:blipFill>
            <p:spPr>
              <a:xfrm>
                <a:off x="2131545" y="5597555"/>
                <a:ext cx="4248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9" name="Ink 48">
                <a:extLst>
                  <a:ext uri="{FF2B5EF4-FFF2-40B4-BE49-F238E27FC236}">
                    <a16:creationId xmlns:a16="http://schemas.microsoft.com/office/drawing/2014/main" id="{2CE0058A-B5C4-2221-82C1-FC1B8A46D888}"/>
                  </a:ext>
                </a:extLst>
              </p14:cNvPr>
              <p14:cNvContentPartPr/>
              <p14:nvPr/>
            </p14:nvContentPartPr>
            <p14:xfrm>
              <a:off x="2176545" y="5603675"/>
              <a:ext cx="85680" cy="157320"/>
            </p14:xfrm>
          </p:contentPart>
        </mc:Choice>
        <mc:Fallback>
          <p:pic>
            <p:nvPicPr>
              <p:cNvPr id="49" name="Ink 48">
                <a:extLst>
                  <a:ext uri="{FF2B5EF4-FFF2-40B4-BE49-F238E27FC236}">
                    <a16:creationId xmlns:a16="http://schemas.microsoft.com/office/drawing/2014/main" id="{2CE0058A-B5C4-2221-82C1-FC1B8A46D888}"/>
                  </a:ext>
                </a:extLst>
              </p:cNvPr>
              <p:cNvPicPr/>
              <p:nvPr/>
            </p:nvPicPr>
            <p:blipFill>
              <a:blip r:embed="rId49"/>
              <a:stretch>
                <a:fillRect/>
              </a:stretch>
            </p:blipFill>
            <p:spPr>
              <a:xfrm>
                <a:off x="2168985" y="5596115"/>
                <a:ext cx="100800" cy="172440"/>
              </a:xfrm>
              <a:prstGeom prst="rect">
                <a:avLst/>
              </a:prstGeom>
            </p:spPr>
          </p:pic>
        </mc:Fallback>
      </mc:AlternateContent>
      <p:grpSp>
        <p:nvGrpSpPr>
          <p:cNvPr id="65" name="Group 64">
            <a:extLst>
              <a:ext uri="{FF2B5EF4-FFF2-40B4-BE49-F238E27FC236}">
                <a16:creationId xmlns:a16="http://schemas.microsoft.com/office/drawing/2014/main" id="{99C73C9F-BABB-C495-544A-948E34CC97E7}"/>
              </a:ext>
            </a:extLst>
          </p:cNvPr>
          <p:cNvGrpSpPr/>
          <p:nvPr/>
        </p:nvGrpSpPr>
        <p:grpSpPr>
          <a:xfrm>
            <a:off x="2382465" y="5596475"/>
            <a:ext cx="848520" cy="163440"/>
            <a:chOff x="2382465" y="5596475"/>
            <a:chExt cx="848520" cy="163440"/>
          </a:xfrm>
        </p:grpSpPr>
        <mc:AlternateContent xmlns:mc="http://schemas.openxmlformats.org/markup-compatibility/2006">
          <mc:Choice xmlns:p14="http://schemas.microsoft.com/office/powerpoint/2010/main" Requires="p14">
            <p:contentPart p14:bwMode="auto" r:id="rId50">
              <p14:nvContentPartPr>
                <p14:cNvPr id="50" name="Ink 49">
                  <a:extLst>
                    <a:ext uri="{FF2B5EF4-FFF2-40B4-BE49-F238E27FC236}">
                      <a16:creationId xmlns:a16="http://schemas.microsoft.com/office/drawing/2014/main" id="{A090AAFF-0D06-2AA1-7CE1-2F4B684A0336}"/>
                    </a:ext>
                  </a:extLst>
                </p14:cNvPr>
                <p14:cNvContentPartPr/>
                <p14:nvPr/>
              </p14:nvContentPartPr>
              <p14:xfrm>
                <a:off x="2382465" y="5622395"/>
                <a:ext cx="136080" cy="136440"/>
              </p14:xfrm>
            </p:contentPart>
          </mc:Choice>
          <mc:Fallback>
            <p:pic>
              <p:nvPicPr>
                <p:cNvPr id="50" name="Ink 49">
                  <a:extLst>
                    <a:ext uri="{FF2B5EF4-FFF2-40B4-BE49-F238E27FC236}">
                      <a16:creationId xmlns:a16="http://schemas.microsoft.com/office/drawing/2014/main" id="{A090AAFF-0D06-2AA1-7CE1-2F4B684A0336}"/>
                    </a:ext>
                  </a:extLst>
                </p:cNvPr>
                <p:cNvPicPr/>
                <p:nvPr/>
              </p:nvPicPr>
              <p:blipFill>
                <a:blip r:embed="rId51"/>
                <a:stretch>
                  <a:fillRect/>
                </a:stretch>
              </p:blipFill>
              <p:spPr>
                <a:xfrm>
                  <a:off x="2374905" y="5614835"/>
                  <a:ext cx="15120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1" name="Ink 50">
                  <a:extLst>
                    <a:ext uri="{FF2B5EF4-FFF2-40B4-BE49-F238E27FC236}">
                      <a16:creationId xmlns:a16="http://schemas.microsoft.com/office/drawing/2014/main" id="{4FBAB708-C9F1-A953-A56D-114552AA31B2}"/>
                    </a:ext>
                  </a:extLst>
                </p14:cNvPr>
                <p14:cNvContentPartPr/>
                <p14:nvPr/>
              </p14:nvContentPartPr>
              <p14:xfrm>
                <a:off x="2561745" y="5604395"/>
                <a:ext cx="86400" cy="155520"/>
              </p14:xfrm>
            </p:contentPart>
          </mc:Choice>
          <mc:Fallback>
            <p:pic>
              <p:nvPicPr>
                <p:cNvPr id="51" name="Ink 50">
                  <a:extLst>
                    <a:ext uri="{FF2B5EF4-FFF2-40B4-BE49-F238E27FC236}">
                      <a16:creationId xmlns:a16="http://schemas.microsoft.com/office/drawing/2014/main" id="{4FBAB708-C9F1-A953-A56D-114552AA31B2}"/>
                    </a:ext>
                  </a:extLst>
                </p:cNvPr>
                <p:cNvPicPr/>
                <p:nvPr/>
              </p:nvPicPr>
              <p:blipFill>
                <a:blip r:embed="rId53"/>
                <a:stretch>
                  <a:fillRect/>
                </a:stretch>
              </p:blipFill>
              <p:spPr>
                <a:xfrm>
                  <a:off x="2554185" y="5596835"/>
                  <a:ext cx="10152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2" name="Ink 51">
                  <a:extLst>
                    <a:ext uri="{FF2B5EF4-FFF2-40B4-BE49-F238E27FC236}">
                      <a16:creationId xmlns:a16="http://schemas.microsoft.com/office/drawing/2014/main" id="{AEF79C1A-D2EA-A109-507A-9C6E200B43CD}"/>
                    </a:ext>
                  </a:extLst>
                </p14:cNvPr>
                <p14:cNvContentPartPr/>
                <p14:nvPr/>
              </p14:nvContentPartPr>
              <p14:xfrm>
                <a:off x="2572905" y="5677835"/>
                <a:ext cx="75600" cy="29160"/>
              </p14:xfrm>
            </p:contentPart>
          </mc:Choice>
          <mc:Fallback>
            <p:pic>
              <p:nvPicPr>
                <p:cNvPr id="52" name="Ink 51">
                  <a:extLst>
                    <a:ext uri="{FF2B5EF4-FFF2-40B4-BE49-F238E27FC236}">
                      <a16:creationId xmlns:a16="http://schemas.microsoft.com/office/drawing/2014/main" id="{AEF79C1A-D2EA-A109-507A-9C6E200B43CD}"/>
                    </a:ext>
                  </a:extLst>
                </p:cNvPr>
                <p:cNvPicPr/>
                <p:nvPr/>
              </p:nvPicPr>
              <p:blipFill>
                <a:blip r:embed="rId55"/>
                <a:stretch>
                  <a:fillRect/>
                </a:stretch>
              </p:blipFill>
              <p:spPr>
                <a:xfrm>
                  <a:off x="2565345" y="5670275"/>
                  <a:ext cx="9072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3" name="Ink 52">
                  <a:extLst>
                    <a:ext uri="{FF2B5EF4-FFF2-40B4-BE49-F238E27FC236}">
                      <a16:creationId xmlns:a16="http://schemas.microsoft.com/office/drawing/2014/main" id="{695921A7-53C7-8D92-F590-49FB557F89E8}"/>
                    </a:ext>
                  </a:extLst>
                </p14:cNvPr>
                <p14:cNvContentPartPr/>
                <p14:nvPr/>
              </p14:nvContentPartPr>
              <p14:xfrm>
                <a:off x="2691345" y="5599715"/>
                <a:ext cx="83160" cy="150840"/>
              </p14:xfrm>
            </p:contentPart>
          </mc:Choice>
          <mc:Fallback>
            <p:pic>
              <p:nvPicPr>
                <p:cNvPr id="53" name="Ink 52">
                  <a:extLst>
                    <a:ext uri="{FF2B5EF4-FFF2-40B4-BE49-F238E27FC236}">
                      <a16:creationId xmlns:a16="http://schemas.microsoft.com/office/drawing/2014/main" id="{695921A7-53C7-8D92-F590-49FB557F89E8}"/>
                    </a:ext>
                  </a:extLst>
                </p:cNvPr>
                <p:cNvPicPr/>
                <p:nvPr/>
              </p:nvPicPr>
              <p:blipFill>
                <a:blip r:embed="rId57"/>
                <a:stretch>
                  <a:fillRect/>
                </a:stretch>
              </p:blipFill>
              <p:spPr>
                <a:xfrm>
                  <a:off x="2683785" y="5592515"/>
                  <a:ext cx="9828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4" name="Ink 53">
                  <a:extLst>
                    <a:ext uri="{FF2B5EF4-FFF2-40B4-BE49-F238E27FC236}">
                      <a16:creationId xmlns:a16="http://schemas.microsoft.com/office/drawing/2014/main" id="{DF0E4FBF-31D9-883E-1951-9D4416263D9C}"/>
                    </a:ext>
                  </a:extLst>
                </p14:cNvPr>
                <p14:cNvContentPartPr/>
                <p14:nvPr/>
              </p14:nvContentPartPr>
              <p14:xfrm>
                <a:off x="2824545" y="5596475"/>
                <a:ext cx="106200" cy="153000"/>
              </p14:xfrm>
            </p:contentPart>
          </mc:Choice>
          <mc:Fallback>
            <p:pic>
              <p:nvPicPr>
                <p:cNvPr id="54" name="Ink 53">
                  <a:extLst>
                    <a:ext uri="{FF2B5EF4-FFF2-40B4-BE49-F238E27FC236}">
                      <a16:creationId xmlns:a16="http://schemas.microsoft.com/office/drawing/2014/main" id="{DF0E4FBF-31D9-883E-1951-9D4416263D9C}"/>
                    </a:ext>
                  </a:extLst>
                </p:cNvPr>
                <p:cNvPicPr/>
                <p:nvPr/>
              </p:nvPicPr>
              <p:blipFill>
                <a:blip r:embed="rId59"/>
                <a:stretch>
                  <a:fillRect/>
                </a:stretch>
              </p:blipFill>
              <p:spPr>
                <a:xfrm>
                  <a:off x="2816985" y="5588915"/>
                  <a:ext cx="12132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5" name="Ink 54">
                  <a:extLst>
                    <a:ext uri="{FF2B5EF4-FFF2-40B4-BE49-F238E27FC236}">
                      <a16:creationId xmlns:a16="http://schemas.microsoft.com/office/drawing/2014/main" id="{85F06A63-A9F6-DCA3-B53E-29968EFA45B9}"/>
                    </a:ext>
                  </a:extLst>
                </p14:cNvPr>
                <p14:cNvContentPartPr/>
                <p14:nvPr/>
              </p14:nvContentPartPr>
              <p14:xfrm>
                <a:off x="2832465" y="5679275"/>
                <a:ext cx="70200" cy="10440"/>
              </p14:xfrm>
            </p:contentPart>
          </mc:Choice>
          <mc:Fallback>
            <p:pic>
              <p:nvPicPr>
                <p:cNvPr id="55" name="Ink 54">
                  <a:extLst>
                    <a:ext uri="{FF2B5EF4-FFF2-40B4-BE49-F238E27FC236}">
                      <a16:creationId xmlns:a16="http://schemas.microsoft.com/office/drawing/2014/main" id="{85F06A63-A9F6-DCA3-B53E-29968EFA45B9}"/>
                    </a:ext>
                  </a:extLst>
                </p:cNvPr>
                <p:cNvPicPr/>
                <p:nvPr/>
              </p:nvPicPr>
              <p:blipFill>
                <a:blip r:embed="rId61"/>
                <a:stretch>
                  <a:fillRect/>
                </a:stretch>
              </p:blipFill>
              <p:spPr>
                <a:xfrm>
                  <a:off x="2824905" y="5671715"/>
                  <a:ext cx="8532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6" name="Ink 55">
                  <a:extLst>
                    <a:ext uri="{FF2B5EF4-FFF2-40B4-BE49-F238E27FC236}">
                      <a16:creationId xmlns:a16="http://schemas.microsoft.com/office/drawing/2014/main" id="{0A49CF69-75D9-62AC-8341-4403A6A92498}"/>
                    </a:ext>
                  </a:extLst>
                </p14:cNvPr>
                <p14:cNvContentPartPr/>
                <p14:nvPr/>
              </p14:nvContentPartPr>
              <p14:xfrm>
                <a:off x="2987625" y="5614475"/>
                <a:ext cx="13680" cy="113760"/>
              </p14:xfrm>
            </p:contentPart>
          </mc:Choice>
          <mc:Fallback>
            <p:pic>
              <p:nvPicPr>
                <p:cNvPr id="56" name="Ink 55">
                  <a:extLst>
                    <a:ext uri="{FF2B5EF4-FFF2-40B4-BE49-F238E27FC236}">
                      <a16:creationId xmlns:a16="http://schemas.microsoft.com/office/drawing/2014/main" id="{0A49CF69-75D9-62AC-8341-4403A6A92498}"/>
                    </a:ext>
                  </a:extLst>
                </p:cNvPr>
                <p:cNvPicPr/>
                <p:nvPr/>
              </p:nvPicPr>
              <p:blipFill>
                <a:blip r:embed="rId63"/>
                <a:stretch>
                  <a:fillRect/>
                </a:stretch>
              </p:blipFill>
              <p:spPr>
                <a:xfrm>
                  <a:off x="2980065" y="5606915"/>
                  <a:ext cx="2880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7" name="Ink 56">
                  <a:extLst>
                    <a:ext uri="{FF2B5EF4-FFF2-40B4-BE49-F238E27FC236}">
                      <a16:creationId xmlns:a16="http://schemas.microsoft.com/office/drawing/2014/main" id="{D35BD101-BF71-9857-625C-71BBE24FFF03}"/>
                    </a:ext>
                  </a:extLst>
                </p14:cNvPr>
                <p14:cNvContentPartPr/>
                <p14:nvPr/>
              </p14:nvContentPartPr>
              <p14:xfrm>
                <a:off x="2991225" y="5606555"/>
                <a:ext cx="102960" cy="148320"/>
              </p14:xfrm>
            </p:contentPart>
          </mc:Choice>
          <mc:Fallback>
            <p:pic>
              <p:nvPicPr>
                <p:cNvPr id="57" name="Ink 56">
                  <a:extLst>
                    <a:ext uri="{FF2B5EF4-FFF2-40B4-BE49-F238E27FC236}">
                      <a16:creationId xmlns:a16="http://schemas.microsoft.com/office/drawing/2014/main" id="{D35BD101-BF71-9857-625C-71BBE24FFF03}"/>
                    </a:ext>
                  </a:extLst>
                </p:cNvPr>
                <p:cNvPicPr/>
                <p:nvPr/>
              </p:nvPicPr>
              <p:blipFill>
                <a:blip r:embed="rId65"/>
                <a:stretch>
                  <a:fillRect/>
                </a:stretch>
              </p:blipFill>
              <p:spPr>
                <a:xfrm>
                  <a:off x="2983665" y="5598995"/>
                  <a:ext cx="11808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8" name="Ink 57">
                  <a:extLst>
                    <a:ext uri="{FF2B5EF4-FFF2-40B4-BE49-F238E27FC236}">
                      <a16:creationId xmlns:a16="http://schemas.microsoft.com/office/drawing/2014/main" id="{5F0764C6-14C4-6001-4B17-60656217E3AF}"/>
                    </a:ext>
                  </a:extLst>
                </p14:cNvPr>
                <p14:cNvContentPartPr/>
                <p14:nvPr/>
              </p14:nvContentPartPr>
              <p14:xfrm>
                <a:off x="3143865" y="5609435"/>
                <a:ext cx="87120" cy="135360"/>
              </p14:xfrm>
            </p:contentPart>
          </mc:Choice>
          <mc:Fallback>
            <p:pic>
              <p:nvPicPr>
                <p:cNvPr id="58" name="Ink 57">
                  <a:extLst>
                    <a:ext uri="{FF2B5EF4-FFF2-40B4-BE49-F238E27FC236}">
                      <a16:creationId xmlns:a16="http://schemas.microsoft.com/office/drawing/2014/main" id="{5F0764C6-14C4-6001-4B17-60656217E3AF}"/>
                    </a:ext>
                  </a:extLst>
                </p:cNvPr>
                <p:cNvPicPr/>
                <p:nvPr/>
              </p:nvPicPr>
              <p:blipFill>
                <a:blip r:embed="rId67"/>
                <a:stretch>
                  <a:fillRect/>
                </a:stretch>
              </p:blipFill>
              <p:spPr>
                <a:xfrm>
                  <a:off x="3136305" y="5601875"/>
                  <a:ext cx="10224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0" name="Ink 59">
                  <a:extLst>
                    <a:ext uri="{FF2B5EF4-FFF2-40B4-BE49-F238E27FC236}">
                      <a16:creationId xmlns:a16="http://schemas.microsoft.com/office/drawing/2014/main" id="{9781A63C-E2F8-DADD-D5A8-BCBA962A85E7}"/>
                    </a:ext>
                  </a:extLst>
                </p14:cNvPr>
                <p14:cNvContentPartPr/>
                <p14:nvPr/>
              </p14:nvContentPartPr>
              <p14:xfrm>
                <a:off x="2687745" y="5716715"/>
                <a:ext cx="27360" cy="36000"/>
              </p14:xfrm>
            </p:contentPart>
          </mc:Choice>
          <mc:Fallback>
            <p:pic>
              <p:nvPicPr>
                <p:cNvPr id="60" name="Ink 59">
                  <a:extLst>
                    <a:ext uri="{FF2B5EF4-FFF2-40B4-BE49-F238E27FC236}">
                      <a16:creationId xmlns:a16="http://schemas.microsoft.com/office/drawing/2014/main" id="{9781A63C-E2F8-DADD-D5A8-BCBA962A85E7}"/>
                    </a:ext>
                  </a:extLst>
                </p:cNvPr>
                <p:cNvPicPr/>
                <p:nvPr/>
              </p:nvPicPr>
              <p:blipFill>
                <a:blip r:embed="rId69"/>
                <a:stretch>
                  <a:fillRect/>
                </a:stretch>
              </p:blipFill>
              <p:spPr>
                <a:xfrm>
                  <a:off x="2680185" y="5709155"/>
                  <a:ext cx="4248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2" name="Ink 61">
                  <a:extLst>
                    <a:ext uri="{FF2B5EF4-FFF2-40B4-BE49-F238E27FC236}">
                      <a16:creationId xmlns:a16="http://schemas.microsoft.com/office/drawing/2014/main" id="{50D5D897-1FAB-5A28-83CD-D8E38271BF37}"/>
                    </a:ext>
                  </a:extLst>
                </p14:cNvPr>
                <p14:cNvContentPartPr/>
                <p14:nvPr/>
              </p14:nvContentPartPr>
              <p14:xfrm>
                <a:off x="2837505" y="5672075"/>
                <a:ext cx="54000" cy="15480"/>
              </p14:xfrm>
            </p:contentPart>
          </mc:Choice>
          <mc:Fallback>
            <p:pic>
              <p:nvPicPr>
                <p:cNvPr id="62" name="Ink 61">
                  <a:extLst>
                    <a:ext uri="{FF2B5EF4-FFF2-40B4-BE49-F238E27FC236}">
                      <a16:creationId xmlns:a16="http://schemas.microsoft.com/office/drawing/2014/main" id="{50D5D897-1FAB-5A28-83CD-D8E38271BF37}"/>
                    </a:ext>
                  </a:extLst>
                </p:cNvPr>
                <p:cNvPicPr/>
                <p:nvPr/>
              </p:nvPicPr>
              <p:blipFill>
                <a:blip r:embed="rId71"/>
                <a:stretch>
                  <a:fillRect/>
                </a:stretch>
              </p:blipFill>
              <p:spPr>
                <a:xfrm>
                  <a:off x="2829945" y="5664515"/>
                  <a:ext cx="6876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64" name="Ink 63">
                  <a:extLst>
                    <a:ext uri="{FF2B5EF4-FFF2-40B4-BE49-F238E27FC236}">
                      <a16:creationId xmlns:a16="http://schemas.microsoft.com/office/drawing/2014/main" id="{AD6949FB-0142-F21F-F825-573A61C9A20F}"/>
                    </a:ext>
                  </a:extLst>
                </p14:cNvPr>
                <p14:cNvContentPartPr/>
                <p14:nvPr/>
              </p14:nvContentPartPr>
              <p14:xfrm>
                <a:off x="2888625" y="5721755"/>
                <a:ext cx="34560" cy="28800"/>
              </p14:xfrm>
            </p:contentPart>
          </mc:Choice>
          <mc:Fallback>
            <p:pic>
              <p:nvPicPr>
                <p:cNvPr id="64" name="Ink 63">
                  <a:extLst>
                    <a:ext uri="{FF2B5EF4-FFF2-40B4-BE49-F238E27FC236}">
                      <a16:creationId xmlns:a16="http://schemas.microsoft.com/office/drawing/2014/main" id="{AD6949FB-0142-F21F-F825-573A61C9A20F}"/>
                    </a:ext>
                  </a:extLst>
                </p:cNvPr>
                <p:cNvPicPr/>
                <p:nvPr/>
              </p:nvPicPr>
              <p:blipFill>
                <a:blip r:embed="rId73"/>
                <a:stretch>
                  <a:fillRect/>
                </a:stretch>
              </p:blipFill>
              <p:spPr>
                <a:xfrm>
                  <a:off x="2881065" y="5714195"/>
                  <a:ext cx="49680" cy="43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4">
            <p14:nvContentPartPr>
              <p14:cNvPr id="66" name="Ink 65">
                <a:extLst>
                  <a:ext uri="{FF2B5EF4-FFF2-40B4-BE49-F238E27FC236}">
                    <a16:creationId xmlns:a16="http://schemas.microsoft.com/office/drawing/2014/main" id="{27B3F1E7-CFD6-8276-7C3B-C18DC478799C}"/>
                  </a:ext>
                </a:extLst>
              </p14:cNvPr>
              <p14:cNvContentPartPr/>
              <p14:nvPr/>
            </p14:nvContentPartPr>
            <p14:xfrm>
              <a:off x="3071393" y="5035511"/>
              <a:ext cx="83160" cy="126000"/>
            </p14:xfrm>
          </p:contentPart>
        </mc:Choice>
        <mc:Fallback>
          <p:pic>
            <p:nvPicPr>
              <p:cNvPr id="66" name="Ink 65">
                <a:extLst>
                  <a:ext uri="{FF2B5EF4-FFF2-40B4-BE49-F238E27FC236}">
                    <a16:creationId xmlns:a16="http://schemas.microsoft.com/office/drawing/2014/main" id="{27B3F1E7-CFD6-8276-7C3B-C18DC478799C}"/>
                  </a:ext>
                </a:extLst>
              </p:cNvPr>
              <p:cNvPicPr/>
              <p:nvPr/>
            </p:nvPicPr>
            <p:blipFill>
              <a:blip r:embed="rId75"/>
              <a:stretch>
                <a:fillRect/>
              </a:stretch>
            </p:blipFill>
            <p:spPr>
              <a:xfrm>
                <a:off x="3063833" y="5027951"/>
                <a:ext cx="98280" cy="141120"/>
              </a:xfrm>
              <a:prstGeom prst="rect">
                <a:avLst/>
              </a:prstGeom>
            </p:spPr>
          </p:pic>
        </mc:Fallback>
      </mc:AlternateContent>
      <p:pic>
        <p:nvPicPr>
          <p:cNvPr id="67" name="Picture 66">
            <a:extLst>
              <a:ext uri="{FF2B5EF4-FFF2-40B4-BE49-F238E27FC236}">
                <a16:creationId xmlns:a16="http://schemas.microsoft.com/office/drawing/2014/main" id="{315566FE-EA99-F440-6FF1-5B0D0ED5A524}"/>
              </a:ext>
            </a:extLst>
          </p:cNvPr>
          <p:cNvPicPr>
            <a:picLocks noChangeAspect="1"/>
          </p:cNvPicPr>
          <p:nvPr/>
        </p:nvPicPr>
        <p:blipFill>
          <a:blip r:embed="rId76"/>
          <a:stretch>
            <a:fillRect/>
          </a:stretch>
        </p:blipFill>
        <p:spPr>
          <a:xfrm>
            <a:off x="10219243" y="1724417"/>
            <a:ext cx="1470805" cy="673474"/>
          </a:xfrm>
          <a:prstGeom prst="rect">
            <a:avLst/>
          </a:prstGeom>
        </p:spPr>
      </p:pic>
      <p:pic>
        <p:nvPicPr>
          <p:cNvPr id="68" name="Picture 67">
            <a:extLst>
              <a:ext uri="{FF2B5EF4-FFF2-40B4-BE49-F238E27FC236}">
                <a16:creationId xmlns:a16="http://schemas.microsoft.com/office/drawing/2014/main" id="{80B0B2C5-5B8A-CAEE-9408-EB3E40F07ED0}"/>
              </a:ext>
            </a:extLst>
          </p:cNvPr>
          <p:cNvPicPr>
            <a:picLocks noChangeAspect="1"/>
          </p:cNvPicPr>
          <p:nvPr/>
        </p:nvPicPr>
        <p:blipFill>
          <a:blip r:embed="rId76"/>
          <a:stretch>
            <a:fillRect/>
          </a:stretch>
        </p:blipFill>
        <p:spPr>
          <a:xfrm>
            <a:off x="10219243" y="2968784"/>
            <a:ext cx="1470805" cy="673474"/>
          </a:xfrm>
          <a:prstGeom prst="rect">
            <a:avLst/>
          </a:prstGeom>
        </p:spPr>
      </p:pic>
      <p:pic>
        <p:nvPicPr>
          <p:cNvPr id="69" name="Picture 68">
            <a:extLst>
              <a:ext uri="{FF2B5EF4-FFF2-40B4-BE49-F238E27FC236}">
                <a16:creationId xmlns:a16="http://schemas.microsoft.com/office/drawing/2014/main" id="{F6D05937-8D14-3F61-A8E4-8BA249CE12EE}"/>
              </a:ext>
            </a:extLst>
          </p:cNvPr>
          <p:cNvPicPr>
            <a:picLocks noChangeAspect="1"/>
          </p:cNvPicPr>
          <p:nvPr/>
        </p:nvPicPr>
        <p:blipFill>
          <a:blip r:embed="rId77"/>
          <a:stretch>
            <a:fillRect/>
          </a:stretch>
        </p:blipFill>
        <p:spPr>
          <a:xfrm>
            <a:off x="10229607" y="4085475"/>
            <a:ext cx="1422564" cy="1109600"/>
          </a:xfrm>
          <a:prstGeom prst="rect">
            <a:avLst/>
          </a:prstGeom>
        </p:spPr>
      </p:pic>
    </p:spTree>
    <p:extLst>
      <p:ext uri="{BB962C8B-B14F-4D97-AF65-F5344CB8AC3E}">
        <p14:creationId xmlns:p14="http://schemas.microsoft.com/office/powerpoint/2010/main" val="1396320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DC744C-B949-C874-BFCC-5A65D7BF5E72}"/>
              </a:ext>
            </a:extLst>
          </p:cNvPr>
          <p:cNvSpPr>
            <a:spLocks noGrp="1"/>
          </p:cNvSpPr>
          <p:nvPr>
            <p:ph idx="1"/>
          </p:nvPr>
        </p:nvSpPr>
        <p:spPr/>
        <p:txBody>
          <a:bodyPr/>
          <a:lstStyle/>
          <a:p>
            <a:r>
              <a:rPr lang="en-US" dirty="0"/>
              <a:t>A higher percentage of</a:t>
            </a:r>
          </a:p>
          <a:p>
            <a:pPr marL="0" indent="0">
              <a:buNone/>
            </a:pPr>
            <a:r>
              <a:rPr lang="en-US" dirty="0"/>
              <a:t>Masers have coronal</a:t>
            </a:r>
          </a:p>
          <a:p>
            <a:pPr marL="0" indent="0">
              <a:buNone/>
            </a:pPr>
            <a:r>
              <a:rPr lang="en-US" dirty="0"/>
              <a:t>Lines (so are AGN) than</a:t>
            </a:r>
          </a:p>
          <a:p>
            <a:pPr marL="0" indent="0">
              <a:buNone/>
            </a:pPr>
            <a:r>
              <a:rPr lang="en-US" dirty="0"/>
              <a:t>non-masers.</a:t>
            </a:r>
          </a:p>
          <a:p>
            <a:r>
              <a:rPr lang="en-US" dirty="0"/>
              <a:t>Physical Properties</a:t>
            </a:r>
          </a:p>
          <a:p>
            <a:pPr marL="0" indent="0">
              <a:buNone/>
            </a:pPr>
            <a:r>
              <a:rPr lang="en-US" dirty="0"/>
              <a:t>associated with </a:t>
            </a:r>
          </a:p>
          <a:p>
            <a:pPr marL="0" indent="0">
              <a:buNone/>
            </a:pPr>
            <a:r>
              <a:rPr lang="en-US" dirty="0"/>
              <a:t>coronal Lines</a:t>
            </a:r>
          </a:p>
          <a:p>
            <a:pPr marL="0" indent="0">
              <a:buNone/>
            </a:pPr>
            <a:endParaRPr lang="en-US" dirty="0"/>
          </a:p>
          <a:p>
            <a:endParaRPr lang="en-US" dirty="0"/>
          </a:p>
        </p:txBody>
      </p:sp>
      <p:pic>
        <p:nvPicPr>
          <p:cNvPr id="4" name="Picture 3">
            <a:extLst>
              <a:ext uri="{FF2B5EF4-FFF2-40B4-BE49-F238E27FC236}">
                <a16:creationId xmlns:a16="http://schemas.microsoft.com/office/drawing/2014/main" id="{0386E9A0-BC4B-6A9F-944A-8B0AF7DB7E3A}"/>
              </a:ext>
            </a:extLst>
          </p:cNvPr>
          <p:cNvPicPr>
            <a:picLocks noChangeAspect="1"/>
          </p:cNvPicPr>
          <p:nvPr/>
        </p:nvPicPr>
        <p:blipFill>
          <a:blip r:embed="rId2"/>
          <a:stretch>
            <a:fillRect/>
          </a:stretch>
        </p:blipFill>
        <p:spPr>
          <a:xfrm>
            <a:off x="5207000" y="1102088"/>
            <a:ext cx="6985000" cy="3060700"/>
          </a:xfrm>
          <a:prstGeom prst="rect">
            <a:avLst/>
          </a:prstGeom>
        </p:spPr>
      </p:pic>
      <p:pic>
        <p:nvPicPr>
          <p:cNvPr id="5" name="Picture 4">
            <a:extLst>
              <a:ext uri="{FF2B5EF4-FFF2-40B4-BE49-F238E27FC236}">
                <a16:creationId xmlns:a16="http://schemas.microsoft.com/office/drawing/2014/main" id="{70F41C93-5892-870E-67E8-B891969691E8}"/>
              </a:ext>
            </a:extLst>
          </p:cNvPr>
          <p:cNvPicPr>
            <a:picLocks noChangeAspect="1"/>
          </p:cNvPicPr>
          <p:nvPr/>
        </p:nvPicPr>
        <p:blipFill>
          <a:blip r:embed="rId3"/>
          <a:stretch>
            <a:fillRect/>
          </a:stretch>
        </p:blipFill>
        <p:spPr>
          <a:xfrm>
            <a:off x="4338459" y="4162788"/>
            <a:ext cx="3759708" cy="2578649"/>
          </a:xfrm>
          <a:prstGeom prst="rect">
            <a:avLst/>
          </a:prstGeom>
        </p:spPr>
      </p:pic>
      <p:pic>
        <p:nvPicPr>
          <p:cNvPr id="6" name="Picture 5">
            <a:extLst>
              <a:ext uri="{FF2B5EF4-FFF2-40B4-BE49-F238E27FC236}">
                <a16:creationId xmlns:a16="http://schemas.microsoft.com/office/drawing/2014/main" id="{7EEB7A76-4710-57FC-DC6F-500604E2BE6C}"/>
              </a:ext>
            </a:extLst>
          </p:cNvPr>
          <p:cNvPicPr>
            <a:picLocks noChangeAspect="1"/>
          </p:cNvPicPr>
          <p:nvPr/>
        </p:nvPicPr>
        <p:blipFill>
          <a:blip r:embed="rId4"/>
          <a:stretch>
            <a:fillRect/>
          </a:stretch>
        </p:blipFill>
        <p:spPr>
          <a:xfrm>
            <a:off x="8098167" y="4162788"/>
            <a:ext cx="3589759" cy="2462086"/>
          </a:xfrm>
          <a:prstGeom prst="rect">
            <a:avLst/>
          </a:prstGeom>
        </p:spPr>
      </p:pic>
      <p:sp>
        <p:nvSpPr>
          <p:cNvPr id="2" name="Title 1">
            <a:extLst>
              <a:ext uri="{FF2B5EF4-FFF2-40B4-BE49-F238E27FC236}">
                <a16:creationId xmlns:a16="http://schemas.microsoft.com/office/drawing/2014/main" id="{CBBBFB94-9F3A-F464-07C2-427160953B43}"/>
              </a:ext>
            </a:extLst>
          </p:cNvPr>
          <p:cNvSpPr>
            <a:spLocks noGrp="1"/>
          </p:cNvSpPr>
          <p:nvPr>
            <p:ph type="title"/>
          </p:nvPr>
        </p:nvSpPr>
        <p:spPr/>
        <p:txBody>
          <a:bodyPr/>
          <a:lstStyle/>
          <a:p>
            <a:r>
              <a:rPr lang="en-US" dirty="0">
                <a:solidFill>
                  <a:schemeClr val="accent2"/>
                </a:solidFill>
              </a:rPr>
              <a:t>Masers</a:t>
            </a:r>
            <a:r>
              <a:rPr lang="en-US" dirty="0">
                <a:solidFill>
                  <a:schemeClr val="accent1"/>
                </a:solidFill>
              </a:rPr>
              <a:t> VS Coronal Line AGN</a:t>
            </a:r>
          </a:p>
        </p:txBody>
      </p:sp>
    </p:spTree>
    <p:extLst>
      <p:ext uri="{BB962C8B-B14F-4D97-AF65-F5344CB8AC3E}">
        <p14:creationId xmlns:p14="http://schemas.microsoft.com/office/powerpoint/2010/main" val="2776203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7A34D-ED69-42D7-CECC-1639CA3D99C5}"/>
              </a:ext>
            </a:extLst>
          </p:cNvPr>
          <p:cNvSpPr>
            <a:spLocks noGrp="1"/>
          </p:cNvSpPr>
          <p:nvPr>
            <p:ph type="title"/>
          </p:nvPr>
        </p:nvSpPr>
        <p:spPr/>
        <p:txBody>
          <a:bodyPr/>
          <a:lstStyle/>
          <a:p>
            <a:r>
              <a:rPr lang="en-US" dirty="0">
                <a:solidFill>
                  <a:schemeClr val="accent2"/>
                </a:solidFill>
              </a:rPr>
              <a:t>Masers</a:t>
            </a:r>
            <a:r>
              <a:rPr lang="en-US" dirty="0">
                <a:solidFill>
                  <a:schemeClr val="accent6"/>
                </a:solidFill>
              </a:rPr>
              <a:t> VS Optical Line AGN</a:t>
            </a:r>
          </a:p>
        </p:txBody>
      </p:sp>
      <p:pic>
        <p:nvPicPr>
          <p:cNvPr id="4" name="Picture 3">
            <a:extLst>
              <a:ext uri="{FF2B5EF4-FFF2-40B4-BE49-F238E27FC236}">
                <a16:creationId xmlns:a16="http://schemas.microsoft.com/office/drawing/2014/main" id="{E0B71B5F-BE7D-5B24-CCEA-9C28CBD20E50}"/>
              </a:ext>
            </a:extLst>
          </p:cNvPr>
          <p:cNvPicPr>
            <a:picLocks noChangeAspect="1"/>
          </p:cNvPicPr>
          <p:nvPr/>
        </p:nvPicPr>
        <p:blipFill>
          <a:blip r:embed="rId3"/>
          <a:stretch>
            <a:fillRect/>
          </a:stretch>
        </p:blipFill>
        <p:spPr>
          <a:xfrm>
            <a:off x="582168" y="3812731"/>
            <a:ext cx="8078714" cy="2652712"/>
          </a:xfrm>
          <a:prstGeom prst="rect">
            <a:avLst/>
          </a:prstGeom>
        </p:spPr>
      </p:pic>
      <p:pic>
        <p:nvPicPr>
          <p:cNvPr id="7" name="Picture 6">
            <a:extLst>
              <a:ext uri="{FF2B5EF4-FFF2-40B4-BE49-F238E27FC236}">
                <a16:creationId xmlns:a16="http://schemas.microsoft.com/office/drawing/2014/main" id="{6D2321C4-64DB-1775-4C33-7E4A47D055B1}"/>
              </a:ext>
            </a:extLst>
          </p:cNvPr>
          <p:cNvPicPr>
            <a:picLocks noChangeAspect="1"/>
          </p:cNvPicPr>
          <p:nvPr/>
        </p:nvPicPr>
        <p:blipFill>
          <a:blip r:embed="rId4"/>
          <a:stretch>
            <a:fillRect/>
          </a:stretch>
        </p:blipFill>
        <p:spPr>
          <a:xfrm>
            <a:off x="8841740" y="146086"/>
            <a:ext cx="3173476" cy="6319357"/>
          </a:xfrm>
          <a:prstGeom prst="rect">
            <a:avLst/>
          </a:prstGeom>
        </p:spPr>
      </p:pic>
      <p:sp>
        <p:nvSpPr>
          <p:cNvPr id="10" name="Content Placeholder 2">
            <a:extLst>
              <a:ext uri="{FF2B5EF4-FFF2-40B4-BE49-F238E27FC236}">
                <a16:creationId xmlns:a16="http://schemas.microsoft.com/office/drawing/2014/main" id="{5A646BDF-8B5D-69DA-7250-B3C5056A7F9D}"/>
              </a:ext>
            </a:extLst>
          </p:cNvPr>
          <p:cNvSpPr>
            <a:spLocks noGrp="1"/>
          </p:cNvSpPr>
          <p:nvPr>
            <p:ph idx="1"/>
          </p:nvPr>
        </p:nvSpPr>
        <p:spPr>
          <a:xfrm>
            <a:off x="838200" y="1825625"/>
            <a:ext cx="7822682" cy="1987106"/>
          </a:xfrm>
        </p:spPr>
        <p:txBody>
          <a:bodyPr/>
          <a:lstStyle/>
          <a:p>
            <a:r>
              <a:rPr lang="en-US" dirty="0"/>
              <a:t>Masers are concentrated in the </a:t>
            </a:r>
            <a:r>
              <a:rPr lang="en-US" dirty="0" err="1"/>
              <a:t>Seyfert</a:t>
            </a:r>
            <a:r>
              <a:rPr lang="en-US" dirty="0"/>
              <a:t> AGN area.</a:t>
            </a:r>
          </a:p>
          <a:p>
            <a:r>
              <a:rPr lang="en-US" dirty="0"/>
              <a:t>Disk Masers are almost exclusively </a:t>
            </a:r>
            <a:r>
              <a:rPr lang="en-US" dirty="0" err="1"/>
              <a:t>Seyfert</a:t>
            </a:r>
            <a:r>
              <a:rPr lang="en-US" dirty="0"/>
              <a:t> AGNs</a:t>
            </a:r>
          </a:p>
          <a:p>
            <a:endParaRPr lang="en-US" dirty="0"/>
          </a:p>
        </p:txBody>
      </p:sp>
      <p:sp>
        <p:nvSpPr>
          <p:cNvPr id="11" name="TextBox 10">
            <a:extLst>
              <a:ext uri="{FF2B5EF4-FFF2-40B4-BE49-F238E27FC236}">
                <a16:creationId xmlns:a16="http://schemas.microsoft.com/office/drawing/2014/main" id="{F7BFA604-A02E-B1C2-0DC1-71CBF832A838}"/>
              </a:ext>
            </a:extLst>
          </p:cNvPr>
          <p:cNvSpPr txBox="1"/>
          <p:nvPr/>
        </p:nvSpPr>
        <p:spPr>
          <a:xfrm>
            <a:off x="1064871" y="4977114"/>
            <a:ext cx="717630" cy="200055"/>
          </a:xfrm>
          <a:prstGeom prst="rect">
            <a:avLst/>
          </a:prstGeom>
          <a:noFill/>
        </p:spPr>
        <p:txBody>
          <a:bodyPr wrap="square" rtlCol="0">
            <a:spAutoFit/>
          </a:bodyPr>
          <a:lstStyle/>
          <a:p>
            <a:r>
              <a:rPr lang="en-US" sz="700" dirty="0"/>
              <a:t>Star-Forming</a:t>
            </a:r>
          </a:p>
        </p:txBody>
      </p:sp>
      <p:sp>
        <p:nvSpPr>
          <p:cNvPr id="12" name="TextBox 11">
            <a:extLst>
              <a:ext uri="{FF2B5EF4-FFF2-40B4-BE49-F238E27FC236}">
                <a16:creationId xmlns:a16="http://schemas.microsoft.com/office/drawing/2014/main" id="{1CAB6475-7E3B-6470-DD4D-EEB41CCC11D4}"/>
              </a:ext>
            </a:extLst>
          </p:cNvPr>
          <p:cNvSpPr txBox="1"/>
          <p:nvPr/>
        </p:nvSpPr>
        <p:spPr>
          <a:xfrm>
            <a:off x="3763525" y="4877086"/>
            <a:ext cx="717630" cy="200055"/>
          </a:xfrm>
          <a:prstGeom prst="rect">
            <a:avLst/>
          </a:prstGeom>
          <a:noFill/>
        </p:spPr>
        <p:txBody>
          <a:bodyPr wrap="square" rtlCol="0">
            <a:spAutoFit/>
          </a:bodyPr>
          <a:lstStyle/>
          <a:p>
            <a:r>
              <a:rPr lang="en-US" sz="700" dirty="0"/>
              <a:t>Star-Forming</a:t>
            </a:r>
          </a:p>
        </p:txBody>
      </p:sp>
      <p:sp>
        <p:nvSpPr>
          <p:cNvPr id="13" name="TextBox 12">
            <a:extLst>
              <a:ext uri="{FF2B5EF4-FFF2-40B4-BE49-F238E27FC236}">
                <a16:creationId xmlns:a16="http://schemas.microsoft.com/office/drawing/2014/main" id="{DC8F0ED9-0159-8479-BDE8-1F760F093BD8}"/>
              </a:ext>
            </a:extLst>
          </p:cNvPr>
          <p:cNvSpPr txBox="1"/>
          <p:nvPr/>
        </p:nvSpPr>
        <p:spPr>
          <a:xfrm>
            <a:off x="6258501" y="4777058"/>
            <a:ext cx="717630" cy="200055"/>
          </a:xfrm>
          <a:prstGeom prst="rect">
            <a:avLst/>
          </a:prstGeom>
          <a:noFill/>
        </p:spPr>
        <p:txBody>
          <a:bodyPr wrap="square" rtlCol="0">
            <a:spAutoFit/>
          </a:bodyPr>
          <a:lstStyle/>
          <a:p>
            <a:r>
              <a:rPr lang="en-US" sz="700" dirty="0"/>
              <a:t>Star-Forming</a:t>
            </a:r>
          </a:p>
        </p:txBody>
      </p:sp>
      <p:sp>
        <p:nvSpPr>
          <p:cNvPr id="14" name="TextBox 13">
            <a:extLst>
              <a:ext uri="{FF2B5EF4-FFF2-40B4-BE49-F238E27FC236}">
                <a16:creationId xmlns:a16="http://schemas.microsoft.com/office/drawing/2014/main" id="{B84DC6D2-DA20-33EC-E10B-D49C4E5158DB}"/>
              </a:ext>
            </a:extLst>
          </p:cNvPr>
          <p:cNvSpPr txBox="1"/>
          <p:nvPr/>
        </p:nvSpPr>
        <p:spPr>
          <a:xfrm>
            <a:off x="1518212" y="4006314"/>
            <a:ext cx="717630" cy="200055"/>
          </a:xfrm>
          <a:prstGeom prst="rect">
            <a:avLst/>
          </a:prstGeom>
          <a:noFill/>
        </p:spPr>
        <p:txBody>
          <a:bodyPr wrap="square" rtlCol="0">
            <a:spAutoFit/>
          </a:bodyPr>
          <a:lstStyle/>
          <a:p>
            <a:r>
              <a:rPr lang="en-US" sz="700" dirty="0"/>
              <a:t>AGN</a:t>
            </a:r>
          </a:p>
        </p:txBody>
      </p:sp>
      <p:sp>
        <p:nvSpPr>
          <p:cNvPr id="15" name="TextBox 14">
            <a:extLst>
              <a:ext uri="{FF2B5EF4-FFF2-40B4-BE49-F238E27FC236}">
                <a16:creationId xmlns:a16="http://schemas.microsoft.com/office/drawing/2014/main" id="{D48481AA-6817-C33A-3C37-80F878EE9A95}"/>
              </a:ext>
            </a:extLst>
          </p:cNvPr>
          <p:cNvSpPr txBox="1"/>
          <p:nvPr/>
        </p:nvSpPr>
        <p:spPr>
          <a:xfrm>
            <a:off x="3903895" y="3966391"/>
            <a:ext cx="717630" cy="200055"/>
          </a:xfrm>
          <a:prstGeom prst="rect">
            <a:avLst/>
          </a:prstGeom>
          <a:noFill/>
        </p:spPr>
        <p:txBody>
          <a:bodyPr wrap="square" rtlCol="0">
            <a:spAutoFit/>
          </a:bodyPr>
          <a:lstStyle/>
          <a:p>
            <a:r>
              <a:rPr lang="en-US" sz="700" dirty="0" err="1"/>
              <a:t>Seyfert</a:t>
            </a:r>
            <a:r>
              <a:rPr lang="en-US" sz="700" dirty="0"/>
              <a:t> AGN</a:t>
            </a:r>
          </a:p>
        </p:txBody>
      </p:sp>
      <p:sp>
        <p:nvSpPr>
          <p:cNvPr id="16" name="TextBox 15">
            <a:extLst>
              <a:ext uri="{FF2B5EF4-FFF2-40B4-BE49-F238E27FC236}">
                <a16:creationId xmlns:a16="http://schemas.microsoft.com/office/drawing/2014/main" id="{FC5B07CC-2A70-63A8-E93B-189A96A94793}"/>
              </a:ext>
            </a:extLst>
          </p:cNvPr>
          <p:cNvSpPr txBox="1"/>
          <p:nvPr/>
        </p:nvSpPr>
        <p:spPr>
          <a:xfrm>
            <a:off x="6617316" y="3903614"/>
            <a:ext cx="717630" cy="200055"/>
          </a:xfrm>
          <a:prstGeom prst="rect">
            <a:avLst/>
          </a:prstGeom>
          <a:noFill/>
        </p:spPr>
        <p:txBody>
          <a:bodyPr wrap="square" rtlCol="0">
            <a:spAutoFit/>
          </a:bodyPr>
          <a:lstStyle/>
          <a:p>
            <a:r>
              <a:rPr lang="en-US" sz="700" dirty="0" err="1"/>
              <a:t>Seyfert</a:t>
            </a:r>
            <a:r>
              <a:rPr lang="en-US" sz="700" dirty="0"/>
              <a:t> AGN</a:t>
            </a:r>
          </a:p>
        </p:txBody>
      </p:sp>
      <p:sp>
        <p:nvSpPr>
          <p:cNvPr id="17" name="TextBox 16">
            <a:extLst>
              <a:ext uri="{FF2B5EF4-FFF2-40B4-BE49-F238E27FC236}">
                <a16:creationId xmlns:a16="http://schemas.microsoft.com/office/drawing/2014/main" id="{D20B452C-98E7-ED5F-B567-8AC4E6123470}"/>
              </a:ext>
            </a:extLst>
          </p:cNvPr>
          <p:cNvSpPr txBox="1"/>
          <p:nvPr/>
        </p:nvSpPr>
        <p:spPr>
          <a:xfrm>
            <a:off x="5497799" y="5171825"/>
            <a:ext cx="717630" cy="200055"/>
          </a:xfrm>
          <a:prstGeom prst="rect">
            <a:avLst/>
          </a:prstGeom>
          <a:noFill/>
        </p:spPr>
        <p:txBody>
          <a:bodyPr wrap="square" rtlCol="0">
            <a:spAutoFit/>
          </a:bodyPr>
          <a:lstStyle/>
          <a:p>
            <a:r>
              <a:rPr lang="en-US" sz="700" dirty="0"/>
              <a:t>LINER AGN</a:t>
            </a:r>
          </a:p>
        </p:txBody>
      </p:sp>
      <p:sp>
        <p:nvSpPr>
          <p:cNvPr id="18" name="TextBox 17">
            <a:extLst>
              <a:ext uri="{FF2B5EF4-FFF2-40B4-BE49-F238E27FC236}">
                <a16:creationId xmlns:a16="http://schemas.microsoft.com/office/drawing/2014/main" id="{0FEC644C-806B-188B-4C7F-49E9E31CBF10}"/>
              </a:ext>
            </a:extLst>
          </p:cNvPr>
          <p:cNvSpPr txBox="1"/>
          <p:nvPr/>
        </p:nvSpPr>
        <p:spPr>
          <a:xfrm>
            <a:off x="7989375" y="5175038"/>
            <a:ext cx="717630" cy="200055"/>
          </a:xfrm>
          <a:prstGeom prst="rect">
            <a:avLst/>
          </a:prstGeom>
          <a:noFill/>
        </p:spPr>
        <p:txBody>
          <a:bodyPr wrap="square" rtlCol="0">
            <a:spAutoFit/>
          </a:bodyPr>
          <a:lstStyle/>
          <a:p>
            <a:r>
              <a:rPr lang="en-US" sz="700" dirty="0"/>
              <a:t>LINER AGN</a:t>
            </a:r>
          </a:p>
        </p:txBody>
      </p:sp>
    </p:spTree>
    <p:extLst>
      <p:ext uri="{BB962C8B-B14F-4D97-AF65-F5344CB8AC3E}">
        <p14:creationId xmlns:p14="http://schemas.microsoft.com/office/powerpoint/2010/main" val="2979610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602FC-3920-3A66-4BCF-5677DAB48245}"/>
              </a:ext>
            </a:extLst>
          </p:cNvPr>
          <p:cNvSpPr>
            <a:spLocks noGrp="1"/>
          </p:cNvSpPr>
          <p:nvPr>
            <p:ph type="title"/>
          </p:nvPr>
        </p:nvSpPr>
        <p:spPr>
          <a:xfrm>
            <a:off x="417576" y="86808"/>
            <a:ext cx="10515600" cy="1325563"/>
          </a:xfrm>
        </p:spPr>
        <p:txBody>
          <a:bodyPr/>
          <a:lstStyle/>
          <a:p>
            <a:r>
              <a:rPr lang="en-US" dirty="0">
                <a:solidFill>
                  <a:schemeClr val="accent2"/>
                </a:solidFill>
              </a:rPr>
              <a:t>Masers</a:t>
            </a:r>
            <a:r>
              <a:rPr lang="en-US" dirty="0">
                <a:solidFill>
                  <a:srgbClr val="FF00FF"/>
                </a:solidFill>
              </a:rPr>
              <a:t> VS Cosmic Environment</a:t>
            </a:r>
          </a:p>
        </p:txBody>
      </p:sp>
      <p:pic>
        <p:nvPicPr>
          <p:cNvPr id="4" name="Picture 3">
            <a:extLst>
              <a:ext uri="{FF2B5EF4-FFF2-40B4-BE49-F238E27FC236}">
                <a16:creationId xmlns:a16="http://schemas.microsoft.com/office/drawing/2014/main" id="{BFA249CD-22A7-78EE-23B4-81AEC19DDC23}"/>
              </a:ext>
            </a:extLst>
          </p:cNvPr>
          <p:cNvPicPr>
            <a:picLocks noChangeAspect="1"/>
          </p:cNvPicPr>
          <p:nvPr/>
        </p:nvPicPr>
        <p:blipFill>
          <a:blip r:embed="rId2"/>
          <a:stretch>
            <a:fillRect/>
          </a:stretch>
        </p:blipFill>
        <p:spPr>
          <a:xfrm>
            <a:off x="502769" y="1340490"/>
            <a:ext cx="3881559" cy="3027616"/>
          </a:xfrm>
          <a:prstGeom prst="rect">
            <a:avLst/>
          </a:prstGeom>
        </p:spPr>
      </p:pic>
      <p:graphicFrame>
        <p:nvGraphicFramePr>
          <p:cNvPr id="7" name="Table 7">
            <a:extLst>
              <a:ext uri="{FF2B5EF4-FFF2-40B4-BE49-F238E27FC236}">
                <a16:creationId xmlns:a16="http://schemas.microsoft.com/office/drawing/2014/main" id="{B4E2D119-6748-736C-24A6-014AF7050DAA}"/>
              </a:ext>
            </a:extLst>
          </p:cNvPr>
          <p:cNvGraphicFramePr>
            <a:graphicFrameLocks noGrp="1"/>
          </p:cNvGraphicFramePr>
          <p:nvPr>
            <p:extLst>
              <p:ext uri="{D42A27DB-BD31-4B8C-83A1-F6EECF244321}">
                <p14:modId xmlns:p14="http://schemas.microsoft.com/office/powerpoint/2010/main" val="671821174"/>
              </p:ext>
            </p:extLst>
          </p:nvPr>
        </p:nvGraphicFramePr>
        <p:xfrm>
          <a:off x="4598704" y="1412371"/>
          <a:ext cx="6861048" cy="1828800"/>
        </p:xfrm>
        <a:graphic>
          <a:graphicData uri="http://schemas.openxmlformats.org/drawingml/2006/table">
            <a:tbl>
              <a:tblPr firstRow="1" bandRow="1">
                <a:tableStyleId>{5C22544A-7EE6-4342-B048-85BDC9FD1C3A}</a:tableStyleId>
              </a:tblPr>
              <a:tblGrid>
                <a:gridCol w="2287016">
                  <a:extLst>
                    <a:ext uri="{9D8B030D-6E8A-4147-A177-3AD203B41FA5}">
                      <a16:colId xmlns:a16="http://schemas.microsoft.com/office/drawing/2014/main" val="2009709622"/>
                    </a:ext>
                  </a:extLst>
                </a:gridCol>
                <a:gridCol w="2287016">
                  <a:extLst>
                    <a:ext uri="{9D8B030D-6E8A-4147-A177-3AD203B41FA5}">
                      <a16:colId xmlns:a16="http://schemas.microsoft.com/office/drawing/2014/main" val="1586884653"/>
                    </a:ext>
                  </a:extLst>
                </a:gridCol>
                <a:gridCol w="2287016">
                  <a:extLst>
                    <a:ext uri="{9D8B030D-6E8A-4147-A177-3AD203B41FA5}">
                      <a16:colId xmlns:a16="http://schemas.microsoft.com/office/drawing/2014/main" val="3580145166"/>
                    </a:ext>
                  </a:extLst>
                </a:gridCol>
              </a:tblGrid>
              <a:tr h="338536">
                <a:tc>
                  <a:txBody>
                    <a:bodyPr/>
                    <a:lstStyle/>
                    <a:p>
                      <a:r>
                        <a:rPr lang="en-US" dirty="0">
                          <a:solidFill>
                            <a:schemeClr val="bg1"/>
                          </a:solidFill>
                        </a:rPr>
                        <a:t>Location</a:t>
                      </a:r>
                    </a:p>
                  </a:txBody>
                  <a:tcPr/>
                </a:tc>
                <a:tc>
                  <a:txBody>
                    <a:bodyPr/>
                    <a:lstStyle/>
                    <a:p>
                      <a:r>
                        <a:rPr lang="en-US" dirty="0">
                          <a:solidFill>
                            <a:schemeClr val="bg1"/>
                          </a:solidFill>
                        </a:rPr>
                        <a:t>Masers</a:t>
                      </a:r>
                    </a:p>
                  </a:txBody>
                  <a:tcPr/>
                </a:tc>
                <a:tc>
                  <a:txBody>
                    <a:bodyPr/>
                    <a:lstStyle/>
                    <a:p>
                      <a:r>
                        <a:rPr lang="en-US" dirty="0">
                          <a:solidFill>
                            <a:schemeClr val="bg1"/>
                          </a:solidFill>
                        </a:rPr>
                        <a:t>Non-masers</a:t>
                      </a:r>
                    </a:p>
                  </a:txBody>
                  <a:tcPr/>
                </a:tc>
                <a:extLst>
                  <a:ext uri="{0D108BD9-81ED-4DB2-BD59-A6C34878D82A}">
                    <a16:rowId xmlns:a16="http://schemas.microsoft.com/office/drawing/2014/main" val="3767993596"/>
                  </a:ext>
                </a:extLst>
              </a:tr>
              <a:tr h="338536">
                <a:tc>
                  <a:txBody>
                    <a:bodyPr/>
                    <a:lstStyle/>
                    <a:p>
                      <a:r>
                        <a:rPr lang="en-US" dirty="0"/>
                        <a:t>Wall</a:t>
                      </a:r>
                    </a:p>
                  </a:txBody>
                  <a:tcPr/>
                </a:tc>
                <a:tc>
                  <a:txBody>
                    <a:bodyPr/>
                    <a:lstStyle/>
                    <a:p>
                      <a:r>
                        <a:rPr lang="en-US" dirty="0"/>
                        <a:t>44.4% +/- 10.9%</a:t>
                      </a:r>
                    </a:p>
                  </a:txBody>
                  <a:tcPr/>
                </a:tc>
                <a:tc>
                  <a:txBody>
                    <a:bodyPr/>
                    <a:lstStyle/>
                    <a:p>
                      <a:r>
                        <a:rPr lang="en-US" dirty="0"/>
                        <a:t>48.7% +/- 1.8%</a:t>
                      </a:r>
                    </a:p>
                  </a:txBody>
                  <a:tcPr/>
                </a:tc>
                <a:extLst>
                  <a:ext uri="{0D108BD9-81ED-4DB2-BD59-A6C34878D82A}">
                    <a16:rowId xmlns:a16="http://schemas.microsoft.com/office/drawing/2014/main" val="1518414184"/>
                  </a:ext>
                </a:extLst>
              </a:tr>
              <a:tr h="338536">
                <a:tc>
                  <a:txBody>
                    <a:bodyPr/>
                    <a:lstStyle/>
                    <a:p>
                      <a:r>
                        <a:rPr lang="en-US" dirty="0"/>
                        <a:t>Void</a:t>
                      </a:r>
                    </a:p>
                  </a:txBody>
                  <a:tcPr/>
                </a:tc>
                <a:tc>
                  <a:txBody>
                    <a:bodyPr/>
                    <a:lstStyle/>
                    <a:p>
                      <a:r>
                        <a:rPr lang="en-US" dirty="0"/>
                        <a:t>18.5% +/- 6.4%</a:t>
                      </a:r>
                    </a:p>
                  </a:txBody>
                  <a:tcPr/>
                </a:tc>
                <a:tc>
                  <a:txBody>
                    <a:bodyPr/>
                    <a:lstStyle/>
                    <a:p>
                      <a:r>
                        <a:rPr lang="en-US" dirty="0"/>
                        <a:t>20.9% +/- 1.1%</a:t>
                      </a:r>
                    </a:p>
                  </a:txBody>
                  <a:tcPr/>
                </a:tc>
                <a:extLst>
                  <a:ext uri="{0D108BD9-81ED-4DB2-BD59-A6C34878D82A}">
                    <a16:rowId xmlns:a16="http://schemas.microsoft.com/office/drawing/2014/main" val="3266354769"/>
                  </a:ext>
                </a:extLst>
              </a:tr>
              <a:tr h="338536">
                <a:tc>
                  <a:txBody>
                    <a:bodyPr/>
                    <a:lstStyle/>
                    <a:p>
                      <a:r>
                        <a:rPr lang="en-US" dirty="0"/>
                        <a:t>Edge</a:t>
                      </a:r>
                    </a:p>
                  </a:txBody>
                  <a:tcPr/>
                </a:tc>
                <a:tc>
                  <a:txBody>
                    <a:bodyPr/>
                    <a:lstStyle/>
                    <a:p>
                      <a:r>
                        <a:rPr lang="en-US" dirty="0"/>
                        <a:t>27.8% +/- 8.1%</a:t>
                      </a:r>
                    </a:p>
                  </a:txBody>
                  <a:tcPr/>
                </a:tc>
                <a:tc>
                  <a:txBody>
                    <a:bodyPr/>
                    <a:lstStyle/>
                    <a:p>
                      <a:r>
                        <a:rPr lang="en-US" dirty="0"/>
                        <a:t>19.0% +/- 1.0%</a:t>
                      </a:r>
                    </a:p>
                  </a:txBody>
                  <a:tcPr/>
                </a:tc>
                <a:extLst>
                  <a:ext uri="{0D108BD9-81ED-4DB2-BD59-A6C34878D82A}">
                    <a16:rowId xmlns:a16="http://schemas.microsoft.com/office/drawing/2014/main" val="2494317437"/>
                  </a:ext>
                </a:extLst>
              </a:tr>
              <a:tr h="338536">
                <a:tc>
                  <a:txBody>
                    <a:bodyPr/>
                    <a:lstStyle/>
                    <a:p>
                      <a:r>
                        <a:rPr lang="en-US" dirty="0"/>
                        <a:t>Unknown</a:t>
                      </a:r>
                    </a:p>
                  </a:txBody>
                  <a:tcPr/>
                </a:tc>
                <a:tc>
                  <a:txBody>
                    <a:bodyPr/>
                    <a:lstStyle/>
                    <a:p>
                      <a:r>
                        <a:rPr lang="en-US" dirty="0"/>
                        <a:t>9.3% +/- 4.3%</a:t>
                      </a:r>
                    </a:p>
                  </a:txBody>
                  <a:tcPr/>
                </a:tc>
                <a:tc>
                  <a:txBody>
                    <a:bodyPr/>
                    <a:lstStyle/>
                    <a:p>
                      <a:r>
                        <a:rPr lang="en-US" dirty="0"/>
                        <a:t>11.3% +/- 0.8%</a:t>
                      </a:r>
                    </a:p>
                  </a:txBody>
                  <a:tcPr/>
                </a:tc>
                <a:extLst>
                  <a:ext uri="{0D108BD9-81ED-4DB2-BD59-A6C34878D82A}">
                    <a16:rowId xmlns:a16="http://schemas.microsoft.com/office/drawing/2014/main" val="1189270322"/>
                  </a:ext>
                </a:extLst>
              </a:tr>
            </a:tbl>
          </a:graphicData>
        </a:graphic>
      </p:graphicFrame>
      <p:pic>
        <p:nvPicPr>
          <p:cNvPr id="2050" name="Picture 2">
            <a:extLst>
              <a:ext uri="{FF2B5EF4-FFF2-40B4-BE49-F238E27FC236}">
                <a16:creationId xmlns:a16="http://schemas.microsoft.com/office/drawing/2014/main" id="{74BAA1D0-7A75-E1E7-E59F-C9C47B8D95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4328" y="3429000"/>
            <a:ext cx="7289800" cy="33909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E3EAAB2-DDCC-F86D-3823-704AA9A62BFE}"/>
              </a:ext>
            </a:extLst>
          </p:cNvPr>
          <p:cNvSpPr txBox="1"/>
          <p:nvPr/>
        </p:nvSpPr>
        <p:spPr>
          <a:xfrm>
            <a:off x="3484509" y="4241148"/>
            <a:ext cx="1007007" cy="253916"/>
          </a:xfrm>
          <a:prstGeom prst="rect">
            <a:avLst/>
          </a:prstGeom>
          <a:solidFill>
            <a:schemeClr val="bg1"/>
          </a:solidFill>
        </p:spPr>
        <p:txBody>
          <a:bodyPr wrap="square" rtlCol="0">
            <a:spAutoFit/>
          </a:bodyPr>
          <a:lstStyle/>
          <a:p>
            <a:r>
              <a:rPr lang="en-US" sz="1050" dirty="0"/>
              <a:t>From </a:t>
            </a:r>
            <a:r>
              <a:rPr lang="en-US" sz="1050" dirty="0" err="1"/>
              <a:t>Pontzen</a:t>
            </a:r>
            <a:endParaRPr lang="en-US" sz="1050" dirty="0"/>
          </a:p>
        </p:txBody>
      </p:sp>
    </p:spTree>
    <p:extLst>
      <p:ext uri="{BB962C8B-B14F-4D97-AF65-F5344CB8AC3E}">
        <p14:creationId xmlns:p14="http://schemas.microsoft.com/office/powerpoint/2010/main" val="87954946"/>
      </p:ext>
    </p:extLst>
  </p:cSld>
  <p:clrMapOvr>
    <a:masterClrMapping/>
  </p:clrMapOvr>
</p:sld>
</file>

<file path=ppt/theme/theme1.xml><?xml version="1.0" encoding="utf-8"?>
<a:theme xmlns:a="http://schemas.openxmlformats.org/drawingml/2006/main" name="Office Theme">
  <a:themeElements>
    <a:clrScheme name="Custom 1">
      <a:dk1>
        <a:srgbClr val="2F2B2E"/>
      </a:dk1>
      <a:lt1>
        <a:srgbClr val="FEFFFF"/>
      </a:lt1>
      <a:dk2>
        <a:srgbClr val="808080"/>
      </a:dk2>
      <a:lt2>
        <a:srgbClr val="FEFFFF"/>
      </a:lt2>
      <a:accent1>
        <a:srgbClr val="01C0FE"/>
      </a:accent1>
      <a:accent2>
        <a:srgbClr val="FC7D00"/>
      </a:accent2>
      <a:accent3>
        <a:srgbClr val="A9A6A8"/>
      </a:accent3>
      <a:accent4>
        <a:srgbClr val="FFB100"/>
      </a:accent4>
      <a:accent5>
        <a:srgbClr val="5B9BD5"/>
      </a:accent5>
      <a:accent6>
        <a:srgbClr val="03FA03"/>
      </a:accent6>
      <a:hlink>
        <a:srgbClr val="0C79AC"/>
      </a:hlink>
      <a:folHlink>
        <a:srgbClr val="AC564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1607</TotalTime>
  <Words>1210</Words>
  <Application>Microsoft Macintosh PowerPoint</Application>
  <PresentationFormat>Widescreen</PresentationFormat>
  <Paragraphs>121</Paragraphs>
  <Slides>12</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Probing the AGN Nature of Maser Galaxy Hosts</vt:lpstr>
      <vt:lpstr>Why do we care about Maser Emission?</vt:lpstr>
      <vt:lpstr>What are Masers?</vt:lpstr>
      <vt:lpstr>Types of Masers</vt:lpstr>
      <vt:lpstr>Active Galactic Nucleus (AGN)</vt:lpstr>
      <vt:lpstr>The Data</vt:lpstr>
      <vt:lpstr>Masers VS Coronal Line AGN</vt:lpstr>
      <vt:lpstr>Masers VS Optical Line AGN</vt:lpstr>
      <vt:lpstr>Masers VS Cosmic Environment</vt:lpstr>
      <vt:lpstr>Conclusions</vt:lpstr>
      <vt:lpstr>Acknowlegements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Probing the AGN Nature of Maser Galaxy Hosts</dc:title>
  <dc:creator>Gaudeor Rudmin</dc:creator>
  <cp:lastModifiedBy>Gaudeor Rudmin</cp:lastModifiedBy>
  <cp:revision>10</cp:revision>
  <dcterms:created xsi:type="dcterms:W3CDTF">2023-07-25T16:16:42Z</dcterms:created>
  <dcterms:modified xsi:type="dcterms:W3CDTF">2023-07-26T19:04:29Z</dcterms:modified>
</cp:coreProperties>
</file>